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83" r:id="rId2"/>
    <p:sldMasterId id="2147483700" r:id="rId3"/>
  </p:sldMasterIdLst>
  <p:notesMasterIdLst>
    <p:notesMasterId r:id="rId19"/>
  </p:notesMasterIdLst>
  <p:sldIdLst>
    <p:sldId id="300" r:id="rId4"/>
    <p:sldId id="2147376246" r:id="rId5"/>
    <p:sldId id="2147376247" r:id="rId6"/>
    <p:sldId id="301" r:id="rId7"/>
    <p:sldId id="256" r:id="rId8"/>
    <p:sldId id="304" r:id="rId9"/>
    <p:sldId id="302" r:id="rId10"/>
    <p:sldId id="259" r:id="rId11"/>
    <p:sldId id="261" r:id="rId12"/>
    <p:sldId id="262" r:id="rId13"/>
    <p:sldId id="303" r:id="rId14"/>
    <p:sldId id="263" r:id="rId15"/>
    <p:sldId id="292" r:id="rId16"/>
    <p:sldId id="305" r:id="rId17"/>
    <p:sldId id="266" r:id="rId18"/>
  </p:sldIdLst>
  <p:sldSz cx="12192000" cy="6858000"/>
  <p:notesSz cx="6858000" cy="9144000"/>
  <p:embeddedFontLst>
    <p:embeddedFont>
      <p:font typeface="Eagle Horizon" panose="02000500000000000000" pitchFamily="50" charset="0"/>
      <p:regular r:id="rId20"/>
      <p:italic r:id="rId21"/>
    </p:embeddedFont>
    <p:embeddedFont>
      <p:font typeface="Montserrat" panose="00000500000000000000" pitchFamily="50"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m4LsiZi0Kr8XEmwTViEm7os0p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kyi Gilbert-Arthur"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300"/>
    <a:srgbClr val="CD2030"/>
    <a:srgbClr val="161735"/>
    <a:srgbClr val="001B6D"/>
    <a:srgbClr val="EFEFEF"/>
    <a:srgbClr val="BFBFB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B91EF9-9F00-4D3F-BC9D-D8FB5199BACB}">
  <a:tblStyle styleId="{9BB91EF9-9F00-4D3F-BC9D-D8FB5199BAC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2B13FD6-7CCA-4285-A00E-2AC663CB89B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3447" autoAdjust="0"/>
  </p:normalViewPr>
  <p:slideViewPr>
    <p:cSldViewPr snapToGrid="0">
      <p:cViewPr varScale="1">
        <p:scale>
          <a:sx n="77" d="100"/>
          <a:sy n="77" d="100"/>
        </p:scale>
        <p:origin x="974"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51"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font" Target="fonts/font2.fntdata"/><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10" Type="http://schemas.openxmlformats.org/officeDocument/2006/relationships/slide" Target="slides/slide7.xml"/><Relationship Id="rId19" Type="http://schemas.openxmlformats.org/officeDocument/2006/relationships/notesMaster" Target="notesMasters/notesMaster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411ff847d_1_8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33411ff847d_1_8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AB6E8BAC-965D-1063-4B77-AA0A8EDE3A95}"/>
            </a:ext>
          </a:extLst>
        </p:cNvPr>
        <p:cNvGrpSpPr/>
        <p:nvPr/>
      </p:nvGrpSpPr>
      <p:grpSpPr>
        <a:xfrm>
          <a:off x="0" y="0"/>
          <a:ext cx="0" cy="0"/>
          <a:chOff x="0" y="0"/>
          <a:chExt cx="0" cy="0"/>
        </a:xfrm>
      </p:grpSpPr>
      <p:sp>
        <p:nvSpPr>
          <p:cNvPr id="334" name="Google Shape;334;g33411ff847d_1_626:notes">
            <a:extLst>
              <a:ext uri="{FF2B5EF4-FFF2-40B4-BE49-F238E27FC236}">
                <a16:creationId xmlns:a16="http://schemas.microsoft.com/office/drawing/2014/main" id="{70C057C9-EAC4-4895-D0BF-C3285880578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3411ff847d_1_626:notes">
            <a:extLst>
              <a:ext uri="{FF2B5EF4-FFF2-40B4-BE49-F238E27FC236}">
                <a16:creationId xmlns:a16="http://schemas.microsoft.com/office/drawing/2014/main" id="{0BDF3844-900A-A09B-3686-7F96EEDD1F0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537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a:extLst>
            <a:ext uri="{FF2B5EF4-FFF2-40B4-BE49-F238E27FC236}">
              <a16:creationId xmlns:a16="http://schemas.microsoft.com/office/drawing/2014/main" id="{FD2B2B8B-6F32-36D8-7A4B-551550B9B4FE}"/>
            </a:ext>
          </a:extLst>
        </p:cNvPr>
        <p:cNvGrpSpPr/>
        <p:nvPr/>
      </p:nvGrpSpPr>
      <p:grpSpPr>
        <a:xfrm>
          <a:off x="0" y="0"/>
          <a:ext cx="0" cy="0"/>
          <a:chOff x="0" y="0"/>
          <a:chExt cx="0" cy="0"/>
        </a:xfrm>
      </p:grpSpPr>
      <p:sp>
        <p:nvSpPr>
          <p:cNvPr id="334" name="Google Shape;334;g33411ff847d_1_626:notes">
            <a:extLst>
              <a:ext uri="{FF2B5EF4-FFF2-40B4-BE49-F238E27FC236}">
                <a16:creationId xmlns:a16="http://schemas.microsoft.com/office/drawing/2014/main" id="{84805426-8B84-CC0D-DA61-15BCB8571A9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3411ff847d_1_626:notes">
            <a:extLst>
              <a:ext uri="{FF2B5EF4-FFF2-40B4-BE49-F238E27FC236}">
                <a16:creationId xmlns:a16="http://schemas.microsoft.com/office/drawing/2014/main" id="{67B92DEC-AB06-703A-E47A-2AA995F0A3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5661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8F19CC1F-387C-AD72-4B8C-02D6838516D4}"/>
            </a:ext>
          </a:extLst>
        </p:cNvPr>
        <p:cNvGrpSpPr/>
        <p:nvPr/>
      </p:nvGrpSpPr>
      <p:grpSpPr>
        <a:xfrm>
          <a:off x="0" y="0"/>
          <a:ext cx="0" cy="0"/>
          <a:chOff x="0" y="0"/>
          <a:chExt cx="0" cy="0"/>
        </a:xfrm>
      </p:grpSpPr>
      <p:sp>
        <p:nvSpPr>
          <p:cNvPr id="84" name="Google Shape;84;p1:notes">
            <a:extLst>
              <a:ext uri="{FF2B5EF4-FFF2-40B4-BE49-F238E27FC236}">
                <a16:creationId xmlns:a16="http://schemas.microsoft.com/office/drawing/2014/main" id="{9E630D32-97B7-0BA5-B465-6AED574BDF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a:extLst>
              <a:ext uri="{FF2B5EF4-FFF2-40B4-BE49-F238E27FC236}">
                <a16:creationId xmlns:a16="http://schemas.microsoft.com/office/drawing/2014/main" id="{370915CB-16A6-1871-EB97-5A0486D531E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879094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3411ff847d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3411ff847d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33411ff847d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64ACB3DF-3F30-6FFE-8FC2-0E6CD285BDE1}"/>
            </a:ext>
          </a:extLst>
        </p:cNvPr>
        <p:cNvGrpSpPr/>
        <p:nvPr/>
      </p:nvGrpSpPr>
      <p:grpSpPr>
        <a:xfrm>
          <a:off x="0" y="0"/>
          <a:ext cx="0" cy="0"/>
          <a:chOff x="0" y="0"/>
          <a:chExt cx="0" cy="0"/>
        </a:xfrm>
      </p:grpSpPr>
      <p:sp>
        <p:nvSpPr>
          <p:cNvPr id="117" name="Google Shape;117;g33411ff847d_0_1017:notes">
            <a:extLst>
              <a:ext uri="{FF2B5EF4-FFF2-40B4-BE49-F238E27FC236}">
                <a16:creationId xmlns:a16="http://schemas.microsoft.com/office/drawing/2014/main" id="{7433C2ED-5C84-52E1-42B6-4C692EB207B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18" name="Google Shape;118;g33411ff847d_0_1017:notes">
            <a:extLst>
              <a:ext uri="{FF2B5EF4-FFF2-40B4-BE49-F238E27FC236}">
                <a16:creationId xmlns:a16="http://schemas.microsoft.com/office/drawing/2014/main" id="{75EDD33C-1683-BDCD-4CE2-4D8E00E15F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5386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9B46E015-6CF9-5B49-45C4-4FBA6EC2040D}"/>
            </a:ext>
          </a:extLst>
        </p:cNvPr>
        <p:cNvGrpSpPr/>
        <p:nvPr/>
      </p:nvGrpSpPr>
      <p:grpSpPr>
        <a:xfrm>
          <a:off x="0" y="0"/>
          <a:ext cx="0" cy="0"/>
          <a:chOff x="0" y="0"/>
          <a:chExt cx="0" cy="0"/>
        </a:xfrm>
      </p:grpSpPr>
      <p:sp>
        <p:nvSpPr>
          <p:cNvPr id="149" name="Google Shape;149;g33411ff847d_0_13:notes">
            <a:extLst>
              <a:ext uri="{FF2B5EF4-FFF2-40B4-BE49-F238E27FC236}">
                <a16:creationId xmlns:a16="http://schemas.microsoft.com/office/drawing/2014/main" id="{E41B4CED-604A-39BA-55A8-EBAD4FD50D2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3411ff847d_0_13:notes">
            <a:extLst>
              <a:ext uri="{FF2B5EF4-FFF2-40B4-BE49-F238E27FC236}">
                <a16:creationId xmlns:a16="http://schemas.microsoft.com/office/drawing/2014/main" id="{051BAF4B-408C-F946-4DA9-935B231DF2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7318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3411ff847d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3411ff847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3411ff847d_0_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33411ff847d_0_5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33411ff847d_0_5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3411ff847d_1_8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3411ff847d_1_8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33411ff847d_1_8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6FF94524-DE12-1B17-DEAB-2CBA1D539F8A}"/>
            </a:ext>
          </a:extLst>
        </p:cNvPr>
        <p:cNvGrpSpPr/>
        <p:nvPr/>
      </p:nvGrpSpPr>
      <p:grpSpPr>
        <a:xfrm>
          <a:off x="0" y="0"/>
          <a:ext cx="0" cy="0"/>
          <a:chOff x="0" y="0"/>
          <a:chExt cx="0" cy="0"/>
        </a:xfrm>
      </p:grpSpPr>
      <p:sp>
        <p:nvSpPr>
          <p:cNvPr id="149" name="Google Shape;149;g33411ff847d_0_13:notes">
            <a:extLst>
              <a:ext uri="{FF2B5EF4-FFF2-40B4-BE49-F238E27FC236}">
                <a16:creationId xmlns:a16="http://schemas.microsoft.com/office/drawing/2014/main" id="{258C71BB-3952-25E5-3C65-929C8F15EA1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3411ff847d_0_13:notes">
            <a:extLst>
              <a:ext uri="{FF2B5EF4-FFF2-40B4-BE49-F238E27FC236}">
                <a16:creationId xmlns:a16="http://schemas.microsoft.com/office/drawing/2014/main" id="{128C92E1-9321-B974-68B2-5C4FE690A3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6453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Logo with Slogan">
    <p:bg>
      <p:bgPr>
        <a:solidFill>
          <a:schemeClr val="bg1">
            <a:lumMod val="95000"/>
          </a:schemeClr>
        </a:solidFill>
        <a:effectLst/>
      </p:bgPr>
    </p:bg>
    <p:spTree>
      <p:nvGrpSpPr>
        <p:cNvPr id="1" name="Shape 26"/>
        <p:cNvGrpSpPr/>
        <p:nvPr/>
      </p:nvGrpSpPr>
      <p:grpSpPr>
        <a:xfrm>
          <a:off x="0" y="0"/>
          <a:ext cx="0" cy="0"/>
          <a:chOff x="0" y="0"/>
          <a:chExt cx="0" cy="0"/>
        </a:xfrm>
      </p:grpSpPr>
      <p:sp>
        <p:nvSpPr>
          <p:cNvPr id="4" name="TextBox 3">
            <a:extLst>
              <a:ext uri="{FF2B5EF4-FFF2-40B4-BE49-F238E27FC236}">
                <a16:creationId xmlns:a16="http://schemas.microsoft.com/office/drawing/2014/main" id="{A2AF3C7D-0206-7CE7-95A4-9E9487931688}"/>
              </a:ext>
            </a:extLst>
          </p:cNvPr>
          <p:cNvSpPr txBox="1"/>
          <p:nvPr userDrawn="1"/>
        </p:nvSpPr>
        <p:spPr>
          <a:xfrm>
            <a:off x="4897498" y="6166739"/>
            <a:ext cx="687862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161735"/>
                </a:solidFill>
                <a:effectLst/>
                <a:uLnTx/>
                <a:uFillTx/>
                <a:latin typeface="Montserrat"/>
                <a:ea typeface="+mn-ea"/>
                <a:cs typeface="Arial"/>
                <a:sym typeface="Arial"/>
              </a:rPr>
              <a:t>THE BRAND ARCHITECT</a:t>
            </a:r>
            <a:endParaRPr kumimoji="0" lang="en-ZA" sz="1800" b="1" i="0" u="none" strike="noStrike" kern="1200" cap="none" spc="300" normalizeH="0" baseline="0" noProof="0" dirty="0">
              <a:ln>
                <a:noFill/>
              </a:ln>
              <a:solidFill>
                <a:srgbClr val="161735"/>
              </a:solidFill>
              <a:effectLst/>
              <a:uLnTx/>
              <a:uFillTx/>
              <a:latin typeface="Montserrat"/>
              <a:ea typeface="+mn-ea"/>
              <a:cs typeface="Arial"/>
              <a:sym typeface="Arial"/>
            </a:endParaRPr>
          </a:p>
        </p:txBody>
      </p:sp>
      <p:pic>
        <p:nvPicPr>
          <p:cNvPr id="5" name="Graphic 4">
            <a:extLst>
              <a:ext uri="{FF2B5EF4-FFF2-40B4-BE49-F238E27FC236}">
                <a16:creationId xmlns:a16="http://schemas.microsoft.com/office/drawing/2014/main" id="{79A55B12-C32F-FED3-C0A5-BE0BA7EE63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9820" y="6155071"/>
            <a:ext cx="1857375" cy="381000"/>
          </a:xfrm>
          <a:prstGeom prst="rect">
            <a:avLst/>
          </a:prstGeom>
        </p:spPr>
      </p:pic>
    </p:spTree>
    <p:extLst>
      <p:ext uri="{BB962C8B-B14F-4D97-AF65-F5344CB8AC3E}">
        <p14:creationId xmlns:p14="http://schemas.microsoft.com/office/powerpoint/2010/main" val="323801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userDrawn="1">
  <p:cSld name="VS Favic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a:extLst>
                <a:ext uri="{FF2B5EF4-FFF2-40B4-BE49-F238E27FC236}">
                  <a16:creationId xmlns:a16="http://schemas.microsoft.com/office/drawing/2014/main" id="{89383653-5D37-A89A-2B91-1CC2590C99C3}"/>
                </a:ext>
              </a:extLst>
            </p:cNvPr>
            <p:cNvSpPr txBox="1"/>
            <p:nvPr/>
          </p:nvSpPr>
          <p:spPr>
            <a:xfrm>
              <a:off x="5033488"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4445" y="6244243"/>
            <a:ext cx="524395" cy="52439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86"/>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8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bg>
      <p:bgPr>
        <a:solidFill>
          <a:schemeClr val="bg1">
            <a:lumMod val="95000"/>
          </a:schemeClr>
        </a:solidFill>
        <a:effectLst/>
      </p:bgPr>
    </p:bg>
    <p:spTree>
      <p:nvGrpSpPr>
        <p:cNvPr id="1" name="Shape 26"/>
        <p:cNvGrpSpPr/>
        <p:nvPr/>
      </p:nvGrpSpPr>
      <p:grpSpPr>
        <a:xfrm>
          <a:off x="0" y="0"/>
          <a:ext cx="0" cy="0"/>
          <a:chOff x="0" y="0"/>
          <a:chExt cx="0" cy="0"/>
        </a:xfrm>
      </p:grpSpPr>
      <p:sp>
        <p:nvSpPr>
          <p:cNvPr id="2" name="Rectangle 1">
            <a:extLst>
              <a:ext uri="{FF2B5EF4-FFF2-40B4-BE49-F238E27FC236}">
                <a16:creationId xmlns:a16="http://schemas.microsoft.com/office/drawing/2014/main" id="{928F9318-7174-9BC7-55CC-6470C14946D7}"/>
              </a:ext>
            </a:extLst>
          </p:cNvPr>
          <p:cNvSpPr/>
          <p:nvPr userDrawn="1"/>
        </p:nvSpPr>
        <p:spPr>
          <a:xfrm>
            <a:off x="0" y="5953760"/>
            <a:ext cx="12192000" cy="90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TextBox 3">
            <a:extLst>
              <a:ext uri="{FF2B5EF4-FFF2-40B4-BE49-F238E27FC236}">
                <a16:creationId xmlns:a16="http://schemas.microsoft.com/office/drawing/2014/main" id="{A2AF3C7D-0206-7CE7-95A4-9E9487931688}"/>
              </a:ext>
            </a:extLst>
          </p:cNvPr>
          <p:cNvSpPr txBox="1"/>
          <p:nvPr userDrawn="1"/>
        </p:nvSpPr>
        <p:spPr>
          <a:xfrm>
            <a:off x="4897498" y="6166739"/>
            <a:ext cx="687862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161735"/>
                </a:solidFill>
                <a:effectLst/>
                <a:uLnTx/>
                <a:uFillTx/>
                <a:latin typeface="Montserrat"/>
                <a:ea typeface="+mn-ea"/>
                <a:cs typeface="Arial"/>
                <a:sym typeface="Arial"/>
              </a:rPr>
              <a:t>THE BRAND ARCHITECT</a:t>
            </a:r>
            <a:endParaRPr kumimoji="0" lang="en-ZA" sz="1800" b="1" i="0" u="none" strike="noStrike" kern="1200" cap="none" spc="300" normalizeH="0" baseline="0" noProof="0" dirty="0">
              <a:ln>
                <a:noFill/>
              </a:ln>
              <a:solidFill>
                <a:srgbClr val="161735"/>
              </a:solidFill>
              <a:effectLst/>
              <a:uLnTx/>
              <a:uFillTx/>
              <a:latin typeface="Montserrat"/>
              <a:ea typeface="+mn-ea"/>
              <a:cs typeface="Arial"/>
              <a:sym typeface="Arial"/>
            </a:endParaRPr>
          </a:p>
        </p:txBody>
      </p:sp>
      <p:pic>
        <p:nvPicPr>
          <p:cNvPr id="5" name="Graphic 4">
            <a:extLst>
              <a:ext uri="{FF2B5EF4-FFF2-40B4-BE49-F238E27FC236}">
                <a16:creationId xmlns:a16="http://schemas.microsoft.com/office/drawing/2014/main" id="{79A55B12-C32F-FED3-C0A5-BE0BA7EE63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9820" y="6155071"/>
            <a:ext cx="1857375" cy="381000"/>
          </a:xfrm>
          <a:prstGeom prst="rect">
            <a:avLst/>
          </a:prstGeom>
        </p:spPr>
      </p:pic>
    </p:spTree>
    <p:extLst>
      <p:ext uri="{BB962C8B-B14F-4D97-AF65-F5344CB8AC3E}">
        <p14:creationId xmlns:p14="http://schemas.microsoft.com/office/powerpoint/2010/main" val="284262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Picture with Caption">
    <p:bg>
      <p:bgPr>
        <a:solidFill>
          <a:schemeClr val="bg1">
            <a:lumMod val="95000"/>
          </a:schemeClr>
        </a:solidFill>
        <a:effectLst/>
      </p:bgPr>
    </p:bg>
    <p:spTree>
      <p:nvGrpSpPr>
        <p:cNvPr id="1" name="Shape 26"/>
        <p:cNvGrpSpPr/>
        <p:nvPr/>
      </p:nvGrpSpPr>
      <p:grpSpPr>
        <a:xfrm>
          <a:off x="0" y="0"/>
          <a:ext cx="0" cy="0"/>
          <a:chOff x="0" y="0"/>
          <a:chExt cx="0" cy="0"/>
        </a:xfrm>
      </p:grpSpPr>
      <p:sp>
        <p:nvSpPr>
          <p:cNvPr id="2" name="Rectangle 1">
            <a:extLst>
              <a:ext uri="{FF2B5EF4-FFF2-40B4-BE49-F238E27FC236}">
                <a16:creationId xmlns:a16="http://schemas.microsoft.com/office/drawing/2014/main" id="{928F9318-7174-9BC7-55CC-6470C14946D7}"/>
              </a:ext>
            </a:extLst>
          </p:cNvPr>
          <p:cNvSpPr/>
          <p:nvPr userDrawn="1"/>
        </p:nvSpPr>
        <p:spPr>
          <a:xfrm>
            <a:off x="0" y="5953760"/>
            <a:ext cx="12192000" cy="90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TextBox 3">
            <a:extLst>
              <a:ext uri="{FF2B5EF4-FFF2-40B4-BE49-F238E27FC236}">
                <a16:creationId xmlns:a16="http://schemas.microsoft.com/office/drawing/2014/main" id="{A2AF3C7D-0206-7CE7-95A4-9E9487931688}"/>
              </a:ext>
            </a:extLst>
          </p:cNvPr>
          <p:cNvSpPr txBox="1"/>
          <p:nvPr userDrawn="1"/>
        </p:nvSpPr>
        <p:spPr>
          <a:xfrm>
            <a:off x="4897498" y="6166739"/>
            <a:ext cx="687862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161735"/>
                </a:solidFill>
                <a:effectLst/>
                <a:uLnTx/>
                <a:uFillTx/>
                <a:latin typeface="Montserrat"/>
                <a:ea typeface="+mn-ea"/>
                <a:cs typeface="Arial"/>
                <a:sym typeface="Arial"/>
              </a:rPr>
              <a:t>THE BRAND ARCHITECT</a:t>
            </a:r>
            <a:endParaRPr kumimoji="0" lang="en-ZA" sz="1800" b="1" i="0" u="none" strike="noStrike" kern="1200" cap="none" spc="300" normalizeH="0" baseline="0" noProof="0" dirty="0">
              <a:ln>
                <a:noFill/>
              </a:ln>
              <a:solidFill>
                <a:srgbClr val="161735"/>
              </a:solidFill>
              <a:effectLst/>
              <a:uLnTx/>
              <a:uFillTx/>
              <a:latin typeface="Montserrat"/>
              <a:ea typeface="+mn-ea"/>
              <a:cs typeface="Arial"/>
              <a:sym typeface="Arial"/>
            </a:endParaRPr>
          </a:p>
        </p:txBody>
      </p:sp>
      <p:pic>
        <p:nvPicPr>
          <p:cNvPr id="5" name="Graphic 4">
            <a:extLst>
              <a:ext uri="{FF2B5EF4-FFF2-40B4-BE49-F238E27FC236}">
                <a16:creationId xmlns:a16="http://schemas.microsoft.com/office/drawing/2014/main" id="{79A55B12-C32F-FED3-C0A5-BE0BA7EE63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9820" y="6155071"/>
            <a:ext cx="1857375" cy="381000"/>
          </a:xfrm>
          <a:prstGeom prst="rect">
            <a:avLst/>
          </a:prstGeom>
        </p:spPr>
      </p:pic>
    </p:spTree>
    <p:extLst>
      <p:ext uri="{BB962C8B-B14F-4D97-AF65-F5344CB8AC3E}">
        <p14:creationId xmlns:p14="http://schemas.microsoft.com/office/powerpoint/2010/main" val="2750078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grpSp>
        <p:nvGrpSpPr>
          <p:cNvPr id="2" name="Group 1">
            <a:extLst>
              <a:ext uri="{FF2B5EF4-FFF2-40B4-BE49-F238E27FC236}">
                <a16:creationId xmlns:a16="http://schemas.microsoft.com/office/drawing/2014/main" id="{9A1CAC3C-FFC1-5C80-F4F8-6B2513818F7C}"/>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30C1ED1D-9EF5-C609-B60B-6E4F0B85D9E0}"/>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C004A72B-2799-F251-29E7-0C207FD2562E}"/>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97E755DE-C647-1F78-8379-1F5413809B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9B98FF08-CB32-E2ED-DF19-08E422F810A8}"/>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374892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39680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3512345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214583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180960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id="{89383653-5D37-A89A-2B91-1CC2590C99C3}"/>
                </a:ext>
              </a:extLst>
            </p:cNvPr>
            <p:cNvSpPr txBox="1"/>
            <p:nvPr/>
          </p:nvSpPr>
          <p:spPr>
            <a:xfrm>
              <a:off x="5033488"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84531" y="376843"/>
            <a:ext cx="524395" cy="524395"/>
          </a:xfrm>
          <a:prstGeom prst="rect">
            <a:avLst/>
          </a:prstGeom>
        </p:spPr>
      </p:pic>
    </p:spTree>
    <p:extLst>
      <p:ext uri="{BB962C8B-B14F-4D97-AF65-F5344CB8AC3E}">
        <p14:creationId xmlns:p14="http://schemas.microsoft.com/office/powerpoint/2010/main" val="2295967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id="{89383653-5D37-A89A-2B91-1CC2590C99C3}"/>
                </a:ext>
              </a:extLst>
            </p:cNvPr>
            <p:cNvSpPr txBox="1"/>
            <p:nvPr/>
          </p:nvSpPr>
          <p:spPr>
            <a:xfrm>
              <a:off x="5033488"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84531" y="376843"/>
            <a:ext cx="524395" cy="524395"/>
          </a:xfrm>
          <a:prstGeom prst="rect">
            <a:avLst/>
          </a:prstGeom>
        </p:spPr>
      </p:pic>
    </p:spTree>
    <p:extLst>
      <p:ext uri="{BB962C8B-B14F-4D97-AF65-F5344CB8AC3E}">
        <p14:creationId xmlns:p14="http://schemas.microsoft.com/office/powerpoint/2010/main" val="952344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6"/>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5040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7"/>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6343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0"/>
        <p:cNvGrpSpPr/>
        <p:nvPr/>
      </p:nvGrpSpPr>
      <p:grpSpPr>
        <a:xfrm>
          <a:off x="0" y="0"/>
          <a:ext cx="0" cy="0"/>
          <a:chOff x="0" y="0"/>
          <a:chExt cx="0" cy="0"/>
        </a:xfrm>
      </p:grpSpPr>
      <p:grpSp>
        <p:nvGrpSpPr>
          <p:cNvPr id="2" name="Group 1">
            <a:extLst>
              <a:ext uri="{FF2B5EF4-FFF2-40B4-BE49-F238E27FC236}">
                <a16:creationId xmlns:a16="http://schemas.microsoft.com/office/drawing/2014/main" id="{9A1CAC3C-FFC1-5C80-F4F8-6B2513818F7C}"/>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30C1ED1D-9EF5-C609-B60B-6E4F0B85D9E0}"/>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C004A72B-2799-F251-29E7-0C207FD2562E}"/>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97E755DE-C647-1F78-8379-1F5413809B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9B98FF08-CB32-E2ED-DF19-08E422F810A8}"/>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131462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8"/>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60767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9"/>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61902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0"/>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5116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64"/>
        <p:cNvGrpSpPr/>
        <p:nvPr/>
      </p:nvGrpSpPr>
      <p:grpSpPr>
        <a:xfrm>
          <a:off x="0" y="0"/>
          <a:ext cx="0" cy="0"/>
          <a:chOff x="0" y="0"/>
          <a:chExt cx="0" cy="0"/>
        </a:xfrm>
      </p:grpSpPr>
      <p:sp>
        <p:nvSpPr>
          <p:cNvPr id="65" name="Google Shape;6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1"/>
          <p:cNvSpPr>
            <a:spLocks noGrp="1"/>
          </p:cNvSpPr>
          <p:nvPr>
            <p:ph type="pic" idx="2"/>
          </p:nvPr>
        </p:nvSpPr>
        <p:spPr>
          <a:xfrm>
            <a:off x="5183188" y="987425"/>
            <a:ext cx="6172200" cy="4873625"/>
          </a:xfrm>
          <a:prstGeom prst="rect">
            <a:avLst/>
          </a:prstGeom>
          <a:noFill/>
          <a:ln>
            <a:noFill/>
          </a:ln>
        </p:spPr>
      </p:sp>
      <p:sp>
        <p:nvSpPr>
          <p:cNvPr id="67" name="Google Shape;67;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1"/>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098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2"/>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12836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3"/>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14690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Picture with Caption">
    <p:bg>
      <p:bgPr>
        <a:solidFill>
          <a:schemeClr val="bg1">
            <a:lumMod val="95000"/>
          </a:schemeClr>
        </a:solidFill>
        <a:effectLst/>
      </p:bgPr>
    </p:bg>
    <p:spTree>
      <p:nvGrpSpPr>
        <p:cNvPr id="1" name="Shape 26"/>
        <p:cNvGrpSpPr/>
        <p:nvPr/>
      </p:nvGrpSpPr>
      <p:grpSpPr>
        <a:xfrm>
          <a:off x="0" y="0"/>
          <a:ext cx="0" cy="0"/>
          <a:chOff x="0" y="0"/>
          <a:chExt cx="0" cy="0"/>
        </a:xfrm>
      </p:grpSpPr>
      <p:sp>
        <p:nvSpPr>
          <p:cNvPr id="2" name="Rectangle 1">
            <a:extLst>
              <a:ext uri="{FF2B5EF4-FFF2-40B4-BE49-F238E27FC236}">
                <a16:creationId xmlns:a16="http://schemas.microsoft.com/office/drawing/2014/main" id="{928F9318-7174-9BC7-55CC-6470C14946D7}"/>
              </a:ext>
            </a:extLst>
          </p:cNvPr>
          <p:cNvSpPr/>
          <p:nvPr userDrawn="1"/>
        </p:nvSpPr>
        <p:spPr>
          <a:xfrm>
            <a:off x="0" y="5953760"/>
            <a:ext cx="12192000" cy="904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TextBox 3">
            <a:extLst>
              <a:ext uri="{FF2B5EF4-FFF2-40B4-BE49-F238E27FC236}">
                <a16:creationId xmlns:a16="http://schemas.microsoft.com/office/drawing/2014/main" id="{A2AF3C7D-0206-7CE7-95A4-9E9487931688}"/>
              </a:ext>
            </a:extLst>
          </p:cNvPr>
          <p:cNvSpPr txBox="1"/>
          <p:nvPr userDrawn="1"/>
        </p:nvSpPr>
        <p:spPr>
          <a:xfrm>
            <a:off x="4897498" y="6166739"/>
            <a:ext cx="6878624"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0" normalizeH="0" baseline="0" noProof="0" dirty="0">
                <a:ln>
                  <a:noFill/>
                </a:ln>
                <a:solidFill>
                  <a:srgbClr val="161735"/>
                </a:solidFill>
                <a:effectLst/>
                <a:uLnTx/>
                <a:uFillTx/>
                <a:latin typeface="Montserrat"/>
                <a:ea typeface="+mn-ea"/>
                <a:cs typeface="Arial"/>
                <a:sym typeface="Arial"/>
              </a:rPr>
              <a:t>THE BRAND ARCHITECT</a:t>
            </a:r>
            <a:endParaRPr kumimoji="0" lang="en-ZA" sz="1800" b="1" i="0" u="none" strike="noStrike" kern="1200" cap="none" spc="300" normalizeH="0" baseline="0" noProof="0" dirty="0">
              <a:ln>
                <a:noFill/>
              </a:ln>
              <a:solidFill>
                <a:srgbClr val="161735"/>
              </a:solidFill>
              <a:effectLst/>
              <a:uLnTx/>
              <a:uFillTx/>
              <a:latin typeface="Montserrat"/>
              <a:ea typeface="+mn-ea"/>
              <a:cs typeface="Arial"/>
              <a:sym typeface="Arial"/>
            </a:endParaRPr>
          </a:p>
        </p:txBody>
      </p:sp>
      <p:pic>
        <p:nvPicPr>
          <p:cNvPr id="5" name="Graphic 4">
            <a:extLst>
              <a:ext uri="{FF2B5EF4-FFF2-40B4-BE49-F238E27FC236}">
                <a16:creationId xmlns:a16="http://schemas.microsoft.com/office/drawing/2014/main" id="{79A55B12-C32F-FED3-C0A5-BE0BA7EE63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9820" y="6155071"/>
            <a:ext cx="1857375" cy="381000"/>
          </a:xfrm>
          <a:prstGeom prst="rect">
            <a:avLst/>
          </a:prstGeom>
        </p:spPr>
      </p:pic>
    </p:spTree>
    <p:extLst>
      <p:ext uri="{BB962C8B-B14F-4D97-AF65-F5344CB8AC3E}">
        <p14:creationId xmlns:p14="http://schemas.microsoft.com/office/powerpoint/2010/main" val="934581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grpSp>
        <p:nvGrpSpPr>
          <p:cNvPr id="2" name="Group 1">
            <a:extLst>
              <a:ext uri="{FF2B5EF4-FFF2-40B4-BE49-F238E27FC236}">
                <a16:creationId xmlns:a16="http://schemas.microsoft.com/office/drawing/2014/main" id="{9A1CAC3C-FFC1-5C80-F4F8-6B2513818F7C}"/>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30C1ED1D-9EF5-C609-B60B-6E4F0B85D9E0}"/>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C004A72B-2799-F251-29E7-0C207FD2562E}"/>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97E755DE-C647-1F78-8379-1F5413809B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9B98FF08-CB32-E2ED-DF19-08E422F810A8}"/>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4026592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817097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391999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3603013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2947797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697614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id="{89383653-5D37-A89A-2B91-1CC2590C99C3}"/>
                </a:ext>
              </a:extLst>
            </p:cNvPr>
            <p:cNvSpPr txBox="1"/>
            <p:nvPr/>
          </p:nvSpPr>
          <p:spPr>
            <a:xfrm>
              <a:off x="5033488"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84531" y="376843"/>
            <a:ext cx="524395" cy="524395"/>
          </a:xfrm>
          <a:prstGeom prst="rect">
            <a:avLst/>
          </a:prstGeom>
        </p:spPr>
      </p:pic>
    </p:spTree>
    <p:extLst>
      <p:ext uri="{BB962C8B-B14F-4D97-AF65-F5344CB8AC3E}">
        <p14:creationId xmlns:p14="http://schemas.microsoft.com/office/powerpoint/2010/main" val="2824191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id="{89383653-5D37-A89A-2B91-1CC2590C99C3}"/>
                </a:ext>
              </a:extLst>
            </p:cNvPr>
            <p:cNvSpPr txBox="1"/>
            <p:nvPr/>
          </p:nvSpPr>
          <p:spPr>
            <a:xfrm>
              <a:off x="5033488"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184531" y="376843"/>
            <a:ext cx="524395" cy="524395"/>
          </a:xfrm>
          <a:prstGeom prst="rect">
            <a:avLst/>
          </a:prstGeom>
        </p:spPr>
      </p:pic>
    </p:spTree>
    <p:extLst>
      <p:ext uri="{BB962C8B-B14F-4D97-AF65-F5344CB8AC3E}">
        <p14:creationId xmlns:p14="http://schemas.microsoft.com/office/powerpoint/2010/main" val="35555164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6"/>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4720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7"/>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246387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8"/>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51961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9"/>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2084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0"/>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24178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64"/>
        <p:cNvGrpSpPr/>
        <p:nvPr/>
      </p:nvGrpSpPr>
      <p:grpSpPr>
        <a:xfrm>
          <a:off x="0" y="0"/>
          <a:ext cx="0" cy="0"/>
          <a:chOff x="0" y="0"/>
          <a:chExt cx="0" cy="0"/>
        </a:xfrm>
      </p:grpSpPr>
      <p:sp>
        <p:nvSpPr>
          <p:cNvPr id="65" name="Google Shape;6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1"/>
          <p:cNvSpPr>
            <a:spLocks noGrp="1"/>
          </p:cNvSpPr>
          <p:nvPr>
            <p:ph type="pic" idx="2"/>
          </p:nvPr>
        </p:nvSpPr>
        <p:spPr>
          <a:xfrm>
            <a:off x="5183188" y="987425"/>
            <a:ext cx="6172200" cy="4873625"/>
          </a:xfrm>
          <a:prstGeom prst="rect">
            <a:avLst/>
          </a:prstGeom>
          <a:noFill/>
          <a:ln>
            <a:noFill/>
          </a:ln>
        </p:spPr>
      </p:sp>
      <p:sp>
        <p:nvSpPr>
          <p:cNvPr id="67" name="Google Shape;67;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1"/>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8149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4"/>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00D83E-EB06-0B29-FC35-511617712C90}"/>
              </a:ext>
            </a:extLst>
          </p:cNvPr>
          <p:cNvSpPr>
            <a:spLocks noGrp="1"/>
          </p:cNvSpPr>
          <p:nvPr>
            <p:ph type="pic" sz="quarter" idx="13" hasCustomPrompt="1"/>
          </p:nvPr>
        </p:nvSpPr>
        <p:spPr>
          <a:xfrm>
            <a:off x="4953000" y="1706881"/>
            <a:ext cx="2524760" cy="2387600"/>
          </a:xfrm>
          <a:prstGeom prst="ellipse">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grpSp>
        <p:nvGrpSpPr>
          <p:cNvPr id="7" name="Group 6">
            <a:extLst>
              <a:ext uri="{FF2B5EF4-FFF2-40B4-BE49-F238E27FC236}">
                <a16:creationId xmlns:a16="http://schemas.microsoft.com/office/drawing/2014/main" id="{9F7558C7-E6BD-CE1E-59AE-734492A0217D}"/>
              </a:ext>
            </a:extLst>
          </p:cNvPr>
          <p:cNvGrpSpPr/>
          <p:nvPr userDrawn="1"/>
        </p:nvGrpSpPr>
        <p:grpSpPr>
          <a:xfrm>
            <a:off x="0" y="6164826"/>
            <a:ext cx="12192000" cy="693174"/>
            <a:chOff x="0" y="6164826"/>
            <a:chExt cx="12192000" cy="693174"/>
          </a:xfrm>
        </p:grpSpPr>
        <p:sp>
          <p:nvSpPr>
            <p:cNvPr id="8" name="Rectangle 7">
              <a:extLst>
                <a:ext uri="{FF2B5EF4-FFF2-40B4-BE49-F238E27FC236}">
                  <a16:creationId xmlns:a16="http://schemas.microsoft.com/office/drawing/2014/main" id="{054F7864-9925-B6B1-97BB-36EB5CBCEDB8}"/>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9" name="Group 8">
              <a:extLst>
                <a:ext uri="{FF2B5EF4-FFF2-40B4-BE49-F238E27FC236}">
                  <a16:creationId xmlns:a16="http://schemas.microsoft.com/office/drawing/2014/main" id="{8B7C3D8D-1ED8-75E3-5E95-28456EE420D8}"/>
                </a:ext>
              </a:extLst>
            </p:cNvPr>
            <p:cNvGrpSpPr/>
            <p:nvPr/>
          </p:nvGrpSpPr>
          <p:grpSpPr>
            <a:xfrm>
              <a:off x="585123" y="6318766"/>
              <a:ext cx="11123803" cy="381446"/>
              <a:chOff x="585123" y="6318767"/>
              <a:chExt cx="11123803" cy="381446"/>
            </a:xfrm>
          </p:grpSpPr>
          <p:pic>
            <p:nvPicPr>
              <p:cNvPr id="10" name="Graphic 9">
                <a:extLst>
                  <a:ext uri="{FF2B5EF4-FFF2-40B4-BE49-F238E27FC236}">
                    <a16:creationId xmlns:a16="http://schemas.microsoft.com/office/drawing/2014/main" id="{4DD3E5A2-EB24-6078-F4DF-858EAD5B21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11" name="TextBox 10">
                <a:extLst>
                  <a:ext uri="{FF2B5EF4-FFF2-40B4-BE49-F238E27FC236}">
                    <a16:creationId xmlns:a16="http://schemas.microsoft.com/office/drawing/2014/main" id="{ED9CC16B-5EEE-F170-4357-391317950F1D}"/>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
        <p:nvSpPr>
          <p:cNvPr id="12" name="Picture Placeholder 2">
            <a:extLst>
              <a:ext uri="{FF2B5EF4-FFF2-40B4-BE49-F238E27FC236}">
                <a16:creationId xmlns:a16="http://schemas.microsoft.com/office/drawing/2014/main" id="{3D743C58-7E4C-6E80-81E5-59EBEBD78617}"/>
              </a:ext>
            </a:extLst>
          </p:cNvPr>
          <p:cNvSpPr>
            <a:spLocks noGrp="1"/>
          </p:cNvSpPr>
          <p:nvPr>
            <p:ph type="pic" sz="quarter" idx="14" hasCustomPrompt="1"/>
          </p:nvPr>
        </p:nvSpPr>
        <p:spPr>
          <a:xfrm>
            <a:off x="904671" y="1706881"/>
            <a:ext cx="3494883" cy="2203638"/>
          </a:xfrm>
          <a:prstGeom prst="rect">
            <a:avLst/>
          </a:prstGeom>
          <a:solidFill>
            <a:srgbClr val="FEB300"/>
          </a:solidFill>
        </p:spPr>
        <p:txBody>
          <a:bodyPr>
            <a:normAutofit/>
          </a:bodyPr>
          <a:lstStyle>
            <a:lvl1pPr marL="50800" indent="0" algn="ctr">
              <a:buNone/>
              <a:defRPr sz="1200" b="1">
                <a:latin typeface="+mj-lt"/>
              </a:defRPr>
            </a:lvl1pPr>
          </a:lstStyle>
          <a:p>
            <a:r>
              <a:rPr lang="en-US" dirty="0"/>
              <a:t>Insert Picture</a:t>
            </a:r>
            <a:endParaRPr lang="en-ZA" dirty="0"/>
          </a:p>
        </p:txBody>
      </p:sp>
    </p:spTree>
    <p:extLst>
      <p:ext uri="{BB962C8B-B14F-4D97-AF65-F5344CB8AC3E}">
        <p14:creationId xmlns:p14="http://schemas.microsoft.com/office/powerpoint/2010/main" val="231682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2"/>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7211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3"/>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2067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395601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22"/>
        <p:cNvGrpSpPr/>
        <p:nvPr/>
      </p:nvGrpSpPr>
      <p:grpSpPr>
        <a:xfrm>
          <a:off x="0" y="0"/>
          <a:ext cx="0" cy="0"/>
          <a:chOff x="0" y="0"/>
          <a:chExt cx="0" cy="0"/>
        </a:xfrm>
      </p:grpSpPr>
      <p:grpSp>
        <p:nvGrpSpPr>
          <p:cNvPr id="2" name="Group 1">
            <a:extLst>
              <a:ext uri="{FF2B5EF4-FFF2-40B4-BE49-F238E27FC236}">
                <a16:creationId xmlns:a16="http://schemas.microsoft.com/office/drawing/2014/main" id="{D2628597-6E32-E3AD-8A7C-E415A9523220}"/>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5E421E9C-287C-5ADE-36DA-C00F4D96D046}"/>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grpSp>
          <p:nvGrpSpPr>
            <p:cNvPr id="4" name="Group 3">
              <a:extLst>
                <a:ext uri="{FF2B5EF4-FFF2-40B4-BE49-F238E27FC236}">
                  <a16:creationId xmlns:a16="http://schemas.microsoft.com/office/drawing/2014/main" id="{4C778BB9-84D4-783F-BBCC-AAC343A1D523}"/>
                </a:ext>
              </a:extLst>
            </p:cNvPr>
            <p:cNvGrpSpPr/>
            <p:nvPr/>
          </p:nvGrpSpPr>
          <p:grpSpPr>
            <a:xfrm>
              <a:off x="585123" y="6318766"/>
              <a:ext cx="11123803" cy="381446"/>
              <a:chOff x="585123" y="6318767"/>
              <a:chExt cx="11123803" cy="381446"/>
            </a:xfrm>
          </p:grpSpPr>
          <p:pic>
            <p:nvPicPr>
              <p:cNvPr id="5" name="Graphic 4">
                <a:extLst>
                  <a:ext uri="{FF2B5EF4-FFF2-40B4-BE49-F238E27FC236}">
                    <a16:creationId xmlns:a16="http://schemas.microsoft.com/office/drawing/2014/main" id="{5E0E762C-4303-6B3B-BD3E-AAAAEDCF9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123" y="6318767"/>
                <a:ext cx="2072447" cy="381446"/>
              </a:xfrm>
              <a:prstGeom prst="rect">
                <a:avLst/>
              </a:prstGeom>
            </p:spPr>
          </p:pic>
          <p:sp>
            <p:nvSpPr>
              <p:cNvPr id="6" name="TextBox 5">
                <a:extLst>
                  <a:ext uri="{FF2B5EF4-FFF2-40B4-BE49-F238E27FC236}">
                    <a16:creationId xmlns:a16="http://schemas.microsoft.com/office/drawing/2014/main" id="{E32324C3-9538-5B4F-2ED6-0CDC0509D690}"/>
                  </a:ext>
                </a:extLst>
              </p:cNvPr>
              <p:cNvSpPr txBox="1"/>
              <p:nvPr/>
            </p:nvSpPr>
            <p:spPr>
              <a:xfrm>
                <a:off x="5033488" y="6318767"/>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83768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4" name="Group 3">
            <a:extLst>
              <a:ext uri="{FF2B5EF4-FFF2-40B4-BE49-F238E27FC236}">
                <a16:creationId xmlns:a16="http://schemas.microsoft.com/office/drawing/2014/main" id="{7BEF0064-29E0-201A-39FE-01899C45EF2B}"/>
              </a:ext>
            </a:extLst>
          </p:cNvPr>
          <p:cNvGrpSpPr/>
          <p:nvPr userDrawn="1"/>
        </p:nvGrpSpPr>
        <p:grpSpPr>
          <a:xfrm>
            <a:off x="0" y="6164826"/>
            <a:ext cx="12192000" cy="693174"/>
            <a:chOff x="0" y="6164826"/>
            <a:chExt cx="12192000" cy="693174"/>
          </a:xfrm>
        </p:grpSpPr>
        <p:sp>
          <p:nvSpPr>
            <p:cNvPr id="5" name="Rectangle 4">
              <a:extLst>
                <a:ext uri="{FF2B5EF4-FFF2-40B4-BE49-F238E27FC236}">
                  <a16:creationId xmlns:a16="http://schemas.microsoft.com/office/drawing/2014/main" id="{D8C5F504-A0CF-7F9C-FC47-92C4CACFCA54}"/>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TextBox 6">
              <a:extLst>
                <a:ext uri="{FF2B5EF4-FFF2-40B4-BE49-F238E27FC236}">
                  <a16:creationId xmlns:a16="http://schemas.microsoft.com/office/drawing/2014/main" id="{E1CC7DF5-773A-D15A-6B28-3151AD540629}"/>
                </a:ext>
              </a:extLst>
            </p:cNvPr>
            <p:cNvSpPr txBox="1"/>
            <p:nvPr/>
          </p:nvSpPr>
          <p:spPr>
            <a:xfrm>
              <a:off x="5203170"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9" name="Graphic 8">
            <a:extLst>
              <a:ext uri="{FF2B5EF4-FFF2-40B4-BE49-F238E27FC236}">
                <a16:creationId xmlns:a16="http://schemas.microsoft.com/office/drawing/2014/main" id="{E9C0CB58-CFA9-404B-3769-2BDDDE29CC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54213" y="221583"/>
            <a:ext cx="524395" cy="524395"/>
          </a:xfrm>
          <a:prstGeom prst="rect">
            <a:avLst/>
          </a:prstGeom>
        </p:spPr>
      </p:pic>
    </p:spTree>
    <p:extLst>
      <p:ext uri="{BB962C8B-B14F-4D97-AF65-F5344CB8AC3E}">
        <p14:creationId xmlns:p14="http://schemas.microsoft.com/office/powerpoint/2010/main" val="15332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reserve="1" userDrawn="1">
  <p:cSld name="1_Picture with Caption">
    <p:spTree>
      <p:nvGrpSpPr>
        <p:cNvPr id="1" name="Shape 26"/>
        <p:cNvGrpSpPr/>
        <p:nvPr/>
      </p:nvGrpSpPr>
      <p:grpSpPr>
        <a:xfrm>
          <a:off x="0" y="0"/>
          <a:ext cx="0" cy="0"/>
          <a:chOff x="0" y="0"/>
          <a:chExt cx="0" cy="0"/>
        </a:xfrm>
      </p:grpSpPr>
      <p:grpSp>
        <p:nvGrpSpPr>
          <p:cNvPr id="2" name="Group 1">
            <a:extLst>
              <a:ext uri="{FF2B5EF4-FFF2-40B4-BE49-F238E27FC236}">
                <a16:creationId xmlns:a16="http://schemas.microsoft.com/office/drawing/2014/main" id="{DE3973F3-6990-2D2B-D8AC-507BD5B655F2}"/>
              </a:ext>
            </a:extLst>
          </p:cNvPr>
          <p:cNvGrpSpPr/>
          <p:nvPr userDrawn="1"/>
        </p:nvGrpSpPr>
        <p:grpSpPr>
          <a:xfrm>
            <a:off x="0" y="6164826"/>
            <a:ext cx="12192000" cy="693174"/>
            <a:chOff x="0" y="6164826"/>
            <a:chExt cx="12192000" cy="693174"/>
          </a:xfrm>
        </p:grpSpPr>
        <p:sp>
          <p:nvSpPr>
            <p:cNvPr id="3" name="Rectangle 2">
              <a:extLst>
                <a:ext uri="{FF2B5EF4-FFF2-40B4-BE49-F238E27FC236}">
                  <a16:creationId xmlns:a16="http://schemas.microsoft.com/office/drawing/2014/main" id="{846B6313-58BC-E311-D15A-26336D65FE29}"/>
                </a:ext>
              </a:extLst>
            </p:cNvPr>
            <p:cNvSpPr/>
            <p:nvPr/>
          </p:nvSpPr>
          <p:spPr>
            <a:xfrm>
              <a:off x="0" y="6164826"/>
              <a:ext cx="12192000" cy="6931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bg1"/>
                </a:solidFill>
              </a:endParaRPr>
            </a:p>
          </p:txBody>
        </p:sp>
        <p:sp>
          <p:nvSpPr>
            <p:cNvPr id="6" name="TextBox 5">
              <a:extLst>
                <a:ext uri="{FF2B5EF4-FFF2-40B4-BE49-F238E27FC236}">
                  <a16:creationId xmlns:a16="http://schemas.microsoft.com/office/drawing/2014/main" id="{89383653-5D37-A89A-2B91-1CC2590C99C3}"/>
                </a:ext>
              </a:extLst>
            </p:cNvPr>
            <p:cNvSpPr txBox="1"/>
            <p:nvPr/>
          </p:nvSpPr>
          <p:spPr>
            <a:xfrm>
              <a:off x="5203170" y="6318766"/>
              <a:ext cx="6675438" cy="317651"/>
            </a:xfrm>
            <a:prstGeom prst="rect">
              <a:avLst/>
            </a:prstGeom>
            <a:noFill/>
            <a:ln>
              <a:noFill/>
            </a:ln>
          </p:spPr>
          <p:txBody>
            <a:bodyPr wrap="square" rtlCol="0">
              <a:spAutoFit/>
            </a:bodyPr>
            <a:lstStyle/>
            <a:p>
              <a:pPr marL="0" marR="0" algn="r">
                <a:lnSpc>
                  <a:spcPct val="150000"/>
                </a:lnSpc>
              </a:pPr>
              <a:r>
                <a:rPr lang="en-US"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rPr>
                <a:t>Copyright @Vanessa Sangari 2025 | All Rights Reserved</a:t>
              </a:r>
              <a:endParaRPr lang="en-ZA" sz="1100" kern="100" dirty="0">
                <a:solidFill>
                  <a:srgbClr val="001B6D"/>
                </a:solidFill>
                <a:effectLst/>
                <a:latin typeface="Montserrat" panose="00000500000000000000" pitchFamily="50" charset="0"/>
                <a:ea typeface="Calibri" panose="020F0502020204030204" pitchFamily="34" charset="0"/>
                <a:cs typeface="Times New Roman" panose="02020603050405020304" pitchFamily="18" charset="0"/>
              </a:endParaRPr>
            </a:p>
          </p:txBody>
        </p:sp>
      </p:grpSp>
      <p:pic>
        <p:nvPicPr>
          <p:cNvPr id="8" name="Graphic 7">
            <a:extLst>
              <a:ext uri="{FF2B5EF4-FFF2-40B4-BE49-F238E27FC236}">
                <a16:creationId xmlns:a16="http://schemas.microsoft.com/office/drawing/2014/main" id="{72A5E863-C636-E80D-CC86-A874DCEDAD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54213" y="221583"/>
            <a:ext cx="524395" cy="524395"/>
          </a:xfrm>
          <a:prstGeom prst="rect">
            <a:avLst/>
          </a:prstGeom>
        </p:spPr>
      </p:pic>
    </p:spTree>
    <p:extLst>
      <p:ext uri="{BB962C8B-B14F-4D97-AF65-F5344CB8AC3E}">
        <p14:creationId xmlns:p14="http://schemas.microsoft.com/office/powerpoint/2010/main" val="250496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51"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Calibri"/>
                <a:ea typeface="Calibri"/>
                <a:cs typeface="Calibri"/>
                <a:sym typeface="Calibri"/>
              </a:defRPr>
            </a:lvl1pPr>
            <a:lvl2pPr marL="0" marR="0" lvl="1" indent="0" algn="r" rtl="0">
              <a:spcBef>
                <a:spcPts val="0"/>
              </a:spcBef>
              <a:buNone/>
              <a:defRPr sz="1200" b="1" i="0" u="none" strike="noStrike" cap="none">
                <a:solidFill>
                  <a:schemeClr val="dk1"/>
                </a:solidFill>
                <a:latin typeface="Calibri"/>
                <a:ea typeface="Calibri"/>
                <a:cs typeface="Calibri"/>
                <a:sym typeface="Calibri"/>
              </a:defRPr>
            </a:lvl2pPr>
            <a:lvl3pPr marL="0" marR="0" lvl="2" indent="0" algn="r" rtl="0">
              <a:spcBef>
                <a:spcPts val="0"/>
              </a:spcBef>
              <a:buNone/>
              <a:defRPr sz="1200" b="1" i="0" u="none" strike="noStrike" cap="none">
                <a:solidFill>
                  <a:schemeClr val="dk1"/>
                </a:solidFill>
                <a:latin typeface="Calibri"/>
                <a:ea typeface="Calibri"/>
                <a:cs typeface="Calibri"/>
                <a:sym typeface="Calibri"/>
              </a:defRPr>
            </a:lvl3pPr>
            <a:lvl4pPr marL="0" marR="0" lvl="3" indent="0" algn="r" rtl="0">
              <a:spcBef>
                <a:spcPts val="0"/>
              </a:spcBef>
              <a:buNone/>
              <a:defRPr sz="1200" b="1" i="0" u="none" strike="noStrike" cap="none">
                <a:solidFill>
                  <a:schemeClr val="dk1"/>
                </a:solidFill>
                <a:latin typeface="Calibri"/>
                <a:ea typeface="Calibri"/>
                <a:cs typeface="Calibri"/>
                <a:sym typeface="Calibri"/>
              </a:defRPr>
            </a:lvl4pPr>
            <a:lvl5pPr marL="0" marR="0" lvl="4" indent="0" algn="r" rtl="0">
              <a:spcBef>
                <a:spcPts val="0"/>
              </a:spcBef>
              <a:buNone/>
              <a:defRPr sz="1200" b="1" i="0" u="none" strike="noStrike" cap="none">
                <a:solidFill>
                  <a:schemeClr val="dk1"/>
                </a:solidFill>
                <a:latin typeface="Calibri"/>
                <a:ea typeface="Calibri"/>
                <a:cs typeface="Calibri"/>
                <a:sym typeface="Calibri"/>
              </a:defRPr>
            </a:lvl5pPr>
            <a:lvl6pPr marL="0" marR="0" lvl="5" indent="0" algn="r" rtl="0">
              <a:spcBef>
                <a:spcPts val="0"/>
              </a:spcBef>
              <a:buNone/>
              <a:defRPr sz="1200" b="1" i="0" u="none" strike="noStrike" cap="none">
                <a:solidFill>
                  <a:schemeClr val="dk1"/>
                </a:solidFill>
                <a:latin typeface="Calibri"/>
                <a:ea typeface="Calibri"/>
                <a:cs typeface="Calibri"/>
                <a:sym typeface="Calibri"/>
              </a:defRPr>
            </a:lvl6pPr>
            <a:lvl7pPr marL="0" marR="0" lvl="6" indent="0" algn="r" rtl="0">
              <a:spcBef>
                <a:spcPts val="0"/>
              </a:spcBef>
              <a:buNone/>
              <a:defRPr sz="1200" b="1" i="0" u="none" strike="noStrike" cap="none">
                <a:solidFill>
                  <a:schemeClr val="dk1"/>
                </a:solidFill>
                <a:latin typeface="Calibri"/>
                <a:ea typeface="Calibri"/>
                <a:cs typeface="Calibri"/>
                <a:sym typeface="Calibri"/>
              </a:defRPr>
            </a:lvl7pPr>
            <a:lvl8pPr marL="0" marR="0" lvl="7" indent="0" algn="r" rtl="0">
              <a:spcBef>
                <a:spcPts val="0"/>
              </a:spcBef>
              <a:buNone/>
              <a:defRPr sz="1200" b="1" i="0" u="none" strike="noStrike" cap="none">
                <a:solidFill>
                  <a:schemeClr val="dk1"/>
                </a:solidFill>
                <a:latin typeface="Calibri"/>
                <a:ea typeface="Calibri"/>
                <a:cs typeface="Calibri"/>
                <a:sym typeface="Calibri"/>
              </a:defRPr>
            </a:lvl8pPr>
            <a:lvl9pPr marL="0" marR="0" lvl="8" indent="0" algn="r" rtl="0">
              <a:spcBef>
                <a:spcPts val="0"/>
              </a:spcBef>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r>
              <a:rPr lang="en-US"/>
              <a:t>09/2020</a:t>
            </a:r>
            <a:endParaRPr/>
          </a:p>
        </p:txBody>
      </p:sp>
    </p:spTree>
    <p:extLst>
      <p:ext uri="{BB962C8B-B14F-4D97-AF65-F5344CB8AC3E}">
        <p14:creationId xmlns:p14="http://schemas.microsoft.com/office/powerpoint/2010/main" val="299762140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244699" y="6324779"/>
            <a:ext cx="74697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Calibri"/>
                <a:ea typeface="Calibri"/>
                <a:cs typeface="Calibri"/>
                <a:sym typeface="Calibri"/>
              </a:defRPr>
            </a:lvl1pPr>
            <a:lvl2pPr marL="0" marR="0" lvl="1" indent="0" algn="r" rtl="0">
              <a:spcBef>
                <a:spcPts val="0"/>
              </a:spcBef>
              <a:buNone/>
              <a:defRPr sz="1200" b="1" i="0" u="none" strike="noStrike" cap="none">
                <a:solidFill>
                  <a:schemeClr val="dk1"/>
                </a:solidFill>
                <a:latin typeface="Calibri"/>
                <a:ea typeface="Calibri"/>
                <a:cs typeface="Calibri"/>
                <a:sym typeface="Calibri"/>
              </a:defRPr>
            </a:lvl2pPr>
            <a:lvl3pPr marL="0" marR="0" lvl="2" indent="0" algn="r" rtl="0">
              <a:spcBef>
                <a:spcPts val="0"/>
              </a:spcBef>
              <a:buNone/>
              <a:defRPr sz="1200" b="1" i="0" u="none" strike="noStrike" cap="none">
                <a:solidFill>
                  <a:schemeClr val="dk1"/>
                </a:solidFill>
                <a:latin typeface="Calibri"/>
                <a:ea typeface="Calibri"/>
                <a:cs typeface="Calibri"/>
                <a:sym typeface="Calibri"/>
              </a:defRPr>
            </a:lvl3pPr>
            <a:lvl4pPr marL="0" marR="0" lvl="3" indent="0" algn="r" rtl="0">
              <a:spcBef>
                <a:spcPts val="0"/>
              </a:spcBef>
              <a:buNone/>
              <a:defRPr sz="1200" b="1" i="0" u="none" strike="noStrike" cap="none">
                <a:solidFill>
                  <a:schemeClr val="dk1"/>
                </a:solidFill>
                <a:latin typeface="Calibri"/>
                <a:ea typeface="Calibri"/>
                <a:cs typeface="Calibri"/>
                <a:sym typeface="Calibri"/>
              </a:defRPr>
            </a:lvl4pPr>
            <a:lvl5pPr marL="0" marR="0" lvl="4" indent="0" algn="r" rtl="0">
              <a:spcBef>
                <a:spcPts val="0"/>
              </a:spcBef>
              <a:buNone/>
              <a:defRPr sz="1200" b="1" i="0" u="none" strike="noStrike" cap="none">
                <a:solidFill>
                  <a:schemeClr val="dk1"/>
                </a:solidFill>
                <a:latin typeface="Calibri"/>
                <a:ea typeface="Calibri"/>
                <a:cs typeface="Calibri"/>
                <a:sym typeface="Calibri"/>
              </a:defRPr>
            </a:lvl5pPr>
            <a:lvl6pPr marL="0" marR="0" lvl="5" indent="0" algn="r" rtl="0">
              <a:spcBef>
                <a:spcPts val="0"/>
              </a:spcBef>
              <a:buNone/>
              <a:defRPr sz="1200" b="1" i="0" u="none" strike="noStrike" cap="none">
                <a:solidFill>
                  <a:schemeClr val="dk1"/>
                </a:solidFill>
                <a:latin typeface="Calibri"/>
                <a:ea typeface="Calibri"/>
                <a:cs typeface="Calibri"/>
                <a:sym typeface="Calibri"/>
              </a:defRPr>
            </a:lvl6pPr>
            <a:lvl7pPr marL="0" marR="0" lvl="6" indent="0" algn="r" rtl="0">
              <a:spcBef>
                <a:spcPts val="0"/>
              </a:spcBef>
              <a:buNone/>
              <a:defRPr sz="1200" b="1" i="0" u="none" strike="noStrike" cap="none">
                <a:solidFill>
                  <a:schemeClr val="dk1"/>
                </a:solidFill>
                <a:latin typeface="Calibri"/>
                <a:ea typeface="Calibri"/>
                <a:cs typeface="Calibri"/>
                <a:sym typeface="Calibri"/>
              </a:defRPr>
            </a:lvl7pPr>
            <a:lvl8pPr marL="0" marR="0" lvl="7" indent="0" algn="r" rtl="0">
              <a:spcBef>
                <a:spcPts val="0"/>
              </a:spcBef>
              <a:buNone/>
              <a:defRPr sz="1200" b="1" i="0" u="none" strike="noStrike" cap="none">
                <a:solidFill>
                  <a:schemeClr val="dk1"/>
                </a:solidFill>
                <a:latin typeface="Calibri"/>
                <a:ea typeface="Calibri"/>
                <a:cs typeface="Calibri"/>
                <a:sym typeface="Calibri"/>
              </a:defRPr>
            </a:lvl8pPr>
            <a:lvl9pPr marL="0" marR="0" lvl="8" indent="0" algn="r" rtl="0">
              <a:spcBef>
                <a:spcPts val="0"/>
              </a:spcBef>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r>
              <a:rPr lang="en-US"/>
              <a:t>09/2020</a:t>
            </a:r>
            <a:endParaRPr/>
          </a:p>
        </p:txBody>
      </p:sp>
    </p:spTree>
    <p:extLst>
      <p:ext uri="{BB962C8B-B14F-4D97-AF65-F5344CB8AC3E}">
        <p14:creationId xmlns:p14="http://schemas.microsoft.com/office/powerpoint/2010/main" val="3249724245"/>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8.xml"/><Relationship Id="rId5" Type="http://schemas.openxmlformats.org/officeDocument/2006/relationships/hyperlink" Target="https://www.vanessasangari.com/" TargetMode="External"/><Relationship Id="rId4" Type="http://schemas.openxmlformats.org/officeDocument/2006/relationships/hyperlink" Target="https://www.vanessasangari.com/conta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upport@vanessasangari.com" TargetMode="Externa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7BEAC50-FF58-4237-1921-381BC5092CBA}"/>
              </a:ext>
            </a:extLst>
          </p:cNvPr>
          <p:cNvGrpSpPr/>
          <p:nvPr/>
        </p:nvGrpSpPr>
        <p:grpSpPr>
          <a:xfrm>
            <a:off x="1983031" y="1096144"/>
            <a:ext cx="8561606" cy="3684202"/>
            <a:chOff x="1735251" y="1314032"/>
            <a:chExt cx="8224820" cy="3539277"/>
          </a:xfrm>
        </p:grpSpPr>
        <p:grpSp>
          <p:nvGrpSpPr>
            <p:cNvPr id="17" name="Group 16">
              <a:extLst>
                <a:ext uri="{FF2B5EF4-FFF2-40B4-BE49-F238E27FC236}">
                  <a16:creationId xmlns:a16="http://schemas.microsoft.com/office/drawing/2014/main" id="{068927DE-9F43-1FD9-06FD-44820EB1B5FB}"/>
                </a:ext>
              </a:extLst>
            </p:cNvPr>
            <p:cNvGrpSpPr/>
            <p:nvPr/>
          </p:nvGrpSpPr>
          <p:grpSpPr>
            <a:xfrm>
              <a:off x="1735251" y="1314032"/>
              <a:ext cx="8224820" cy="3539277"/>
              <a:chOff x="1735251" y="1314032"/>
              <a:chExt cx="8224820" cy="3539277"/>
            </a:xfrm>
          </p:grpSpPr>
          <p:pic>
            <p:nvPicPr>
              <p:cNvPr id="13" name="Graphic 12">
                <a:extLst>
                  <a:ext uri="{FF2B5EF4-FFF2-40B4-BE49-F238E27FC236}">
                    <a16:creationId xmlns:a16="http://schemas.microsoft.com/office/drawing/2014/main" id="{3E5D522B-B5E5-16C6-0FDE-95C4CDE01D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5251" y="1314032"/>
                <a:ext cx="3539277" cy="3539277"/>
              </a:xfrm>
              <a:prstGeom prst="rect">
                <a:avLst/>
              </a:prstGeom>
            </p:spPr>
          </p:pic>
          <p:sp>
            <p:nvSpPr>
              <p:cNvPr id="14" name="Google Shape;96;g33411ff847d_0_8">
                <a:extLst>
                  <a:ext uri="{FF2B5EF4-FFF2-40B4-BE49-F238E27FC236}">
                    <a16:creationId xmlns:a16="http://schemas.microsoft.com/office/drawing/2014/main" id="{C9B9A4ED-E5BA-EC38-A98F-776EF65F1850}"/>
                  </a:ext>
                </a:extLst>
              </p:cNvPr>
              <p:cNvSpPr txBox="1"/>
              <p:nvPr/>
            </p:nvSpPr>
            <p:spPr>
              <a:xfrm>
                <a:off x="4318531" y="2646022"/>
                <a:ext cx="5641540" cy="1119924"/>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7200" b="1" dirty="0">
                    <a:solidFill>
                      <a:srgbClr val="161735"/>
                    </a:solidFill>
                    <a:latin typeface="Montserrat"/>
                    <a:ea typeface="Montserrat"/>
                    <a:cs typeface="Montserrat"/>
                    <a:sym typeface="Montserrat"/>
                  </a:rPr>
                  <a:t>TEMPLATE</a:t>
                </a:r>
                <a:endParaRPr sz="7200" b="1" dirty="0">
                  <a:solidFill>
                    <a:srgbClr val="161735"/>
                  </a:solidFill>
                  <a:latin typeface="Montserrat"/>
                  <a:ea typeface="Montserrat"/>
                  <a:cs typeface="Montserrat"/>
                  <a:sym typeface="Montserrat"/>
                </a:endParaRPr>
              </a:p>
            </p:txBody>
          </p:sp>
        </p:grpSp>
        <p:pic>
          <p:nvPicPr>
            <p:cNvPr id="19" name="Graphic 18">
              <a:extLst>
                <a:ext uri="{FF2B5EF4-FFF2-40B4-BE49-F238E27FC236}">
                  <a16:creationId xmlns:a16="http://schemas.microsoft.com/office/drawing/2014/main" id="{763FB268-8265-5663-8B1C-49850DE238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7197" y="3763410"/>
              <a:ext cx="3969383" cy="692097"/>
            </a:xfrm>
            <a:prstGeom prst="rect">
              <a:avLst/>
            </a:prstGeom>
          </p:spPr>
        </p:pic>
      </p:grpSp>
      <p:sp>
        <p:nvSpPr>
          <p:cNvPr id="2" name="Rectangle: Rounded Corners 1">
            <a:extLst>
              <a:ext uri="{FF2B5EF4-FFF2-40B4-BE49-F238E27FC236}">
                <a16:creationId xmlns:a16="http://schemas.microsoft.com/office/drawing/2014/main" id="{04BFBA3D-1293-474C-25B1-3823614CDBE2}"/>
              </a:ext>
            </a:extLst>
          </p:cNvPr>
          <p:cNvSpPr/>
          <p:nvPr/>
        </p:nvSpPr>
        <p:spPr>
          <a:xfrm>
            <a:off x="8285055" y="2270152"/>
            <a:ext cx="2145082" cy="355600"/>
          </a:xfrm>
          <a:prstGeom prst="roundRect">
            <a:avLst/>
          </a:prstGeom>
          <a:solidFill>
            <a:srgbClr val="1617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DIGITAL BRIEF</a:t>
            </a:r>
            <a:endParaRPr lang="en-ZA" b="1" dirty="0"/>
          </a:p>
        </p:txBody>
      </p:sp>
    </p:spTree>
    <p:extLst>
      <p:ext uri="{BB962C8B-B14F-4D97-AF65-F5344CB8AC3E}">
        <p14:creationId xmlns:p14="http://schemas.microsoft.com/office/powerpoint/2010/main" val="294342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1735"/>
        </a:solidFill>
        <a:effectLst/>
      </p:bgPr>
    </p:bg>
    <p:spTree>
      <p:nvGrpSpPr>
        <p:cNvPr id="1" name="Shape 190"/>
        <p:cNvGrpSpPr/>
        <p:nvPr/>
      </p:nvGrpSpPr>
      <p:grpSpPr>
        <a:xfrm>
          <a:off x="0" y="0"/>
          <a:ext cx="0" cy="0"/>
          <a:chOff x="0" y="0"/>
          <a:chExt cx="0" cy="0"/>
        </a:xfrm>
      </p:grpSpPr>
      <p:sp>
        <p:nvSpPr>
          <p:cNvPr id="191" name="Google Shape;191;g33411ff847d_1_819"/>
          <p:cNvSpPr txBox="1"/>
          <p:nvPr/>
        </p:nvSpPr>
        <p:spPr>
          <a:xfrm>
            <a:off x="2204400" y="2653642"/>
            <a:ext cx="7783200" cy="24681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6700" b="1" dirty="0">
                <a:solidFill>
                  <a:schemeClr val="bg1"/>
                </a:solidFill>
                <a:latin typeface="Montserrat"/>
                <a:ea typeface="Montserrat"/>
                <a:cs typeface="Montserrat"/>
                <a:sym typeface="Montserrat"/>
              </a:rPr>
              <a:t>CONTENT </a:t>
            </a:r>
            <a:r>
              <a:rPr lang="en-US" sz="6700" b="1" dirty="0">
                <a:solidFill>
                  <a:schemeClr val="bg1">
                    <a:lumMod val="85000"/>
                  </a:schemeClr>
                </a:solidFill>
                <a:latin typeface="Montserrat"/>
                <a:ea typeface="Montserrat"/>
                <a:cs typeface="Montserrat"/>
                <a:sym typeface="Montserrat"/>
              </a:rPr>
              <a:t>REQUIREMENTS</a:t>
            </a:r>
            <a:endParaRPr sz="6700" b="1" dirty="0">
              <a:solidFill>
                <a:schemeClr val="bg1">
                  <a:lumMod val="85000"/>
                </a:schemeClr>
              </a:solidFill>
              <a:latin typeface="Montserrat"/>
              <a:ea typeface="Montserrat"/>
              <a:cs typeface="Montserrat"/>
              <a:sym typeface="Montserrat"/>
            </a:endParaRPr>
          </a:p>
        </p:txBody>
      </p:sp>
      <p:pic>
        <p:nvPicPr>
          <p:cNvPr id="8" name="Graphic 7">
            <a:extLst>
              <a:ext uri="{FF2B5EF4-FFF2-40B4-BE49-F238E27FC236}">
                <a16:creationId xmlns:a16="http://schemas.microsoft.com/office/drawing/2014/main" id="{B974BCE6-8C36-2E05-95C3-5BB125B82F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79750" y="1042568"/>
            <a:ext cx="2232500" cy="14143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a:extLst>
            <a:ext uri="{FF2B5EF4-FFF2-40B4-BE49-F238E27FC236}">
              <a16:creationId xmlns:a16="http://schemas.microsoft.com/office/drawing/2014/main" id="{495C7CD9-3C90-F9B7-78CB-DED00D2FB29F}"/>
            </a:ext>
          </a:extLst>
        </p:cNvPr>
        <p:cNvGrpSpPr/>
        <p:nvPr/>
      </p:nvGrpSpPr>
      <p:grpSpPr>
        <a:xfrm>
          <a:off x="0" y="0"/>
          <a:ext cx="0" cy="0"/>
          <a:chOff x="0" y="0"/>
          <a:chExt cx="0" cy="0"/>
        </a:xfrm>
      </p:grpSpPr>
      <p:sp>
        <p:nvSpPr>
          <p:cNvPr id="7" name="Google Shape;160;g33411ff847d_0_13">
            <a:extLst>
              <a:ext uri="{FF2B5EF4-FFF2-40B4-BE49-F238E27FC236}">
                <a16:creationId xmlns:a16="http://schemas.microsoft.com/office/drawing/2014/main" id="{81DC791E-8F47-8CFF-6DE9-E2E6E07D3C7A}"/>
              </a:ext>
            </a:extLst>
          </p:cNvPr>
          <p:cNvSpPr txBox="1"/>
          <p:nvPr/>
        </p:nvSpPr>
        <p:spPr>
          <a:xfrm>
            <a:off x="434652" y="303688"/>
            <a:ext cx="9528900" cy="58500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200"/>
              <a:buFont typeface="Arial"/>
              <a:buNone/>
            </a:pPr>
            <a:r>
              <a:rPr lang="en-US" sz="3200" b="1" i="0" u="none" strike="noStrike" cap="none" dirty="0">
                <a:solidFill>
                  <a:srgbClr val="161735"/>
                </a:solidFill>
                <a:latin typeface="Montserrat"/>
                <a:ea typeface="Montserrat"/>
                <a:cs typeface="Montserrat"/>
                <a:sym typeface="Montserrat"/>
              </a:rPr>
              <a:t>ASSET LIST</a:t>
            </a:r>
            <a:endParaRPr sz="1467" b="0" i="0" u="none" strike="noStrike" cap="none" dirty="0">
              <a:solidFill>
                <a:srgbClr val="161735"/>
              </a:solidFill>
              <a:latin typeface="Arial"/>
              <a:ea typeface="Arial"/>
              <a:cs typeface="Arial"/>
              <a:sym typeface="Arial"/>
            </a:endParaRPr>
          </a:p>
        </p:txBody>
      </p:sp>
      <p:sp>
        <p:nvSpPr>
          <p:cNvPr id="2" name="Google Shape;122;g33411ff847d_0_1017">
            <a:extLst>
              <a:ext uri="{FF2B5EF4-FFF2-40B4-BE49-F238E27FC236}">
                <a16:creationId xmlns:a16="http://schemas.microsoft.com/office/drawing/2014/main" id="{0A2120BC-2B2A-2A91-0EBD-5EEBAA59410B}"/>
              </a:ext>
            </a:extLst>
          </p:cNvPr>
          <p:cNvSpPr/>
          <p:nvPr/>
        </p:nvSpPr>
        <p:spPr>
          <a:xfrm>
            <a:off x="434652" y="1127881"/>
            <a:ext cx="8819137" cy="4401348"/>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endParaRPr sz="1333" b="0" i="0" u="none" strike="noStrike" cap="none">
              <a:solidFill>
                <a:srgbClr val="FFFFFF"/>
              </a:solidFill>
              <a:latin typeface="Montserrat"/>
              <a:ea typeface="Montserrat"/>
              <a:cs typeface="Montserrat"/>
              <a:sym typeface="Montserrat"/>
            </a:endParaRPr>
          </a:p>
        </p:txBody>
      </p:sp>
      <p:sp>
        <p:nvSpPr>
          <p:cNvPr id="3" name="Google Shape;160;g33411ff847d_0_13">
            <a:extLst>
              <a:ext uri="{FF2B5EF4-FFF2-40B4-BE49-F238E27FC236}">
                <a16:creationId xmlns:a16="http://schemas.microsoft.com/office/drawing/2014/main" id="{6F5BD632-E373-70B8-CF60-2DD2D610F6FE}"/>
              </a:ext>
            </a:extLst>
          </p:cNvPr>
          <p:cNvSpPr txBox="1"/>
          <p:nvPr/>
        </p:nvSpPr>
        <p:spPr>
          <a:xfrm>
            <a:off x="677737" y="1283135"/>
            <a:ext cx="6614331" cy="40006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200"/>
              <a:buFont typeface="Arial"/>
              <a:buNone/>
            </a:pPr>
            <a:r>
              <a:rPr lang="en-US" sz="2000" b="1" i="0" u="none" strike="noStrike" cap="none" dirty="0">
                <a:solidFill>
                  <a:srgbClr val="001B6D"/>
                </a:solidFill>
                <a:latin typeface="Montserrat"/>
                <a:ea typeface="Montserrat"/>
                <a:cs typeface="Montserrat"/>
                <a:sym typeface="Montserrat"/>
              </a:rPr>
              <a:t>INSTRUCTION</a:t>
            </a:r>
            <a:endParaRPr sz="1100" b="0" i="0" u="none" strike="noStrike" cap="none" dirty="0">
              <a:solidFill>
                <a:srgbClr val="001B6D"/>
              </a:solidFill>
              <a:latin typeface="Arial"/>
              <a:ea typeface="Arial"/>
              <a:cs typeface="Arial"/>
              <a:sym typeface="Arial"/>
            </a:endParaRPr>
          </a:p>
        </p:txBody>
      </p:sp>
      <p:sp>
        <p:nvSpPr>
          <p:cNvPr id="4" name="TextBox 3">
            <a:extLst>
              <a:ext uri="{FF2B5EF4-FFF2-40B4-BE49-F238E27FC236}">
                <a16:creationId xmlns:a16="http://schemas.microsoft.com/office/drawing/2014/main" id="{3A340FB5-C50A-74DE-2FFD-0F9C220B25AA}"/>
              </a:ext>
            </a:extLst>
          </p:cNvPr>
          <p:cNvSpPr txBox="1"/>
          <p:nvPr/>
        </p:nvSpPr>
        <p:spPr>
          <a:xfrm>
            <a:off x="696663" y="2029216"/>
            <a:ext cx="8091813" cy="280717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Montserrat" panose="00000500000000000000" pitchFamily="2" charset="0"/>
              </a:rPr>
              <a:t>What are the different creative assets you need?</a:t>
            </a:r>
          </a:p>
          <a:p>
            <a:pPr marL="342900" indent="-342900">
              <a:lnSpc>
                <a:spcPct val="150000"/>
              </a:lnSpc>
              <a:buFont typeface="Arial" panose="020B0604020202020204" pitchFamily="34" charset="0"/>
              <a:buChar char="•"/>
            </a:pPr>
            <a:r>
              <a:rPr lang="en-US" sz="2000" dirty="0">
                <a:latin typeface="Montserrat" panose="00000500000000000000" pitchFamily="2" charset="0"/>
              </a:rPr>
              <a:t>How many of them do you need?</a:t>
            </a:r>
          </a:p>
          <a:p>
            <a:pPr marL="342900" indent="-342900">
              <a:lnSpc>
                <a:spcPct val="150000"/>
              </a:lnSpc>
              <a:buFont typeface="Arial" panose="020B0604020202020204" pitchFamily="34" charset="0"/>
              <a:buChar char="•"/>
            </a:pPr>
            <a:r>
              <a:rPr lang="en-US" sz="2000" dirty="0">
                <a:latin typeface="Montserrat" panose="00000500000000000000" pitchFamily="2" charset="0"/>
              </a:rPr>
              <a:t>In what formats do you need them in?</a:t>
            </a:r>
          </a:p>
          <a:p>
            <a:pPr marL="342900" indent="-342900">
              <a:lnSpc>
                <a:spcPct val="150000"/>
              </a:lnSpc>
              <a:buFont typeface="Arial" panose="020B0604020202020204" pitchFamily="34" charset="0"/>
              <a:buChar char="•"/>
            </a:pPr>
            <a:r>
              <a:rPr lang="en-US" sz="2000" dirty="0">
                <a:latin typeface="Montserrat" panose="00000500000000000000" pitchFamily="2" charset="0"/>
              </a:rPr>
              <a:t>In what dimensions do you need them in?</a:t>
            </a:r>
          </a:p>
          <a:p>
            <a:pPr marL="342900" indent="-342900">
              <a:lnSpc>
                <a:spcPct val="150000"/>
              </a:lnSpc>
              <a:buFont typeface="Arial" panose="020B0604020202020204" pitchFamily="34" charset="0"/>
              <a:buChar char="•"/>
            </a:pPr>
            <a:r>
              <a:rPr lang="en-US" sz="2000" dirty="0">
                <a:latin typeface="Montserrat" panose="00000500000000000000" pitchFamily="2" charset="0"/>
              </a:rPr>
              <a:t>Are there any specific rules your team should follow or be mindful of as they create the assets for this?</a:t>
            </a:r>
            <a:endParaRPr lang="en-GH" sz="2000" dirty="0">
              <a:latin typeface="Montserrat" panose="00000500000000000000" pitchFamily="2" charset="0"/>
            </a:endParaRPr>
          </a:p>
        </p:txBody>
      </p:sp>
    </p:spTree>
    <p:extLst>
      <p:ext uri="{BB962C8B-B14F-4D97-AF65-F5344CB8AC3E}">
        <p14:creationId xmlns:p14="http://schemas.microsoft.com/office/powerpoint/2010/main" val="424910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sp>
        <p:nvSpPr>
          <p:cNvPr id="8" name="Google Shape;160;g33411ff847d_0_13">
            <a:extLst>
              <a:ext uri="{FF2B5EF4-FFF2-40B4-BE49-F238E27FC236}">
                <a16:creationId xmlns:a16="http://schemas.microsoft.com/office/drawing/2014/main" id="{E51A3E08-B6A0-27DD-0280-03C41596E07E}"/>
              </a:ext>
            </a:extLst>
          </p:cNvPr>
          <p:cNvSpPr txBox="1"/>
          <p:nvPr/>
        </p:nvSpPr>
        <p:spPr>
          <a:xfrm>
            <a:off x="1177235" y="303688"/>
            <a:ext cx="9528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rgbClr val="161735"/>
                </a:solidFill>
                <a:latin typeface="Montserrat"/>
                <a:ea typeface="Montserrat"/>
                <a:cs typeface="Montserrat"/>
                <a:sym typeface="Montserrat"/>
              </a:rPr>
              <a:t>EG. FACEBOOK COVER</a:t>
            </a:r>
            <a:endParaRPr sz="1467" b="0" i="0" u="none" strike="noStrike" cap="none" dirty="0">
              <a:solidFill>
                <a:srgbClr val="161735"/>
              </a:solidFill>
              <a:latin typeface="Arial"/>
              <a:ea typeface="Arial"/>
              <a:cs typeface="Arial"/>
              <a:sym typeface="Arial"/>
            </a:endParaRPr>
          </a:p>
        </p:txBody>
      </p:sp>
      <p:pic>
        <p:nvPicPr>
          <p:cNvPr id="12" name="Picture 11">
            <a:extLst>
              <a:ext uri="{FF2B5EF4-FFF2-40B4-BE49-F238E27FC236}">
                <a16:creationId xmlns:a16="http://schemas.microsoft.com/office/drawing/2014/main" id="{5FB2085F-DC2A-0931-3FC9-7846FF7442A5}"/>
              </a:ext>
            </a:extLst>
          </p:cNvPr>
          <p:cNvPicPr>
            <a:picLocks noChangeAspect="1"/>
          </p:cNvPicPr>
          <p:nvPr/>
        </p:nvPicPr>
        <p:blipFill>
          <a:blip r:embed="rId3"/>
          <a:srcRect/>
          <a:stretch/>
        </p:blipFill>
        <p:spPr>
          <a:xfrm>
            <a:off x="1487040" y="1126385"/>
            <a:ext cx="8909290" cy="3911014"/>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67DA626A-FC1A-DCEE-799C-DDE1FE63E9D5}"/>
              </a:ext>
            </a:extLst>
          </p:cNvPr>
          <p:cNvSpPr txBox="1"/>
          <p:nvPr/>
        </p:nvSpPr>
        <p:spPr>
          <a:xfrm>
            <a:off x="506749" y="5275096"/>
            <a:ext cx="10869872" cy="738664"/>
          </a:xfrm>
          <a:prstGeom prst="rect">
            <a:avLst/>
          </a:prstGeom>
          <a:noFill/>
        </p:spPr>
        <p:txBody>
          <a:bodyPr wrap="square" rtlCol="0">
            <a:spAutoFit/>
          </a:bodyPr>
          <a:lstStyle/>
          <a:p>
            <a:r>
              <a:rPr lang="en-US" b="1" dirty="0">
                <a:latin typeface="+mj-lt"/>
              </a:rPr>
              <a:t>Size: </a:t>
            </a:r>
            <a:r>
              <a:rPr lang="en-US" dirty="0">
                <a:latin typeface="+mj-lt"/>
              </a:rPr>
              <a:t>820 x 312 pixels</a:t>
            </a:r>
          </a:p>
          <a:p>
            <a:endParaRPr lang="en-US" dirty="0">
              <a:latin typeface="+mj-lt"/>
            </a:endParaRPr>
          </a:p>
          <a:p>
            <a:r>
              <a:rPr lang="en-US" dirty="0">
                <a:latin typeface="+mj-lt"/>
              </a:rPr>
              <a:t>Recommended: Use JPG format, Use RGB color, Keep the file size under 100 KB, and Use a PNG file to avoid quality loss</a:t>
            </a:r>
            <a:endParaRPr lang="en-GH"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a:extLst>
            <a:ext uri="{FF2B5EF4-FFF2-40B4-BE49-F238E27FC236}">
              <a16:creationId xmlns:a16="http://schemas.microsoft.com/office/drawing/2014/main" id="{1A76A58D-48B9-4AA7-DCAB-A31DC2DC8F42}"/>
            </a:ext>
          </a:extLst>
        </p:cNvPr>
        <p:cNvGrpSpPr/>
        <p:nvPr/>
      </p:nvGrpSpPr>
      <p:grpSpPr>
        <a:xfrm>
          <a:off x="0" y="0"/>
          <a:ext cx="0" cy="0"/>
          <a:chOff x="0" y="0"/>
          <a:chExt cx="0" cy="0"/>
        </a:xfrm>
      </p:grpSpPr>
      <p:sp>
        <p:nvSpPr>
          <p:cNvPr id="16" name="Google Shape;341;g33411ff847d_1_626">
            <a:extLst>
              <a:ext uri="{FF2B5EF4-FFF2-40B4-BE49-F238E27FC236}">
                <a16:creationId xmlns:a16="http://schemas.microsoft.com/office/drawing/2014/main" id="{285CAB5E-FCC1-EC63-1625-4122DF68B115}"/>
              </a:ext>
            </a:extLst>
          </p:cNvPr>
          <p:cNvSpPr txBox="1">
            <a:spLocks/>
          </p:cNvSpPr>
          <p:nvPr/>
        </p:nvSpPr>
        <p:spPr>
          <a:xfrm>
            <a:off x="483075" y="823409"/>
            <a:ext cx="5631232" cy="34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indent="0">
              <a:lnSpc>
                <a:spcPct val="115000"/>
              </a:lnSpc>
              <a:spcBef>
                <a:spcPts val="0"/>
              </a:spcBef>
              <a:buClr>
                <a:srgbClr val="FF0000"/>
              </a:buClr>
              <a:buSzPts val="1163"/>
            </a:pPr>
            <a:r>
              <a:rPr lang="en-US" sz="1152" b="1" dirty="0">
                <a:solidFill>
                  <a:srgbClr val="161735"/>
                </a:solidFill>
                <a:latin typeface="Montserrat"/>
                <a:ea typeface="Montserrat"/>
                <a:cs typeface="Montserrat"/>
                <a:sym typeface="Montserrat"/>
              </a:rPr>
              <a:t>Date: </a:t>
            </a:r>
            <a:r>
              <a:rPr lang="en-US" sz="1152" dirty="0">
                <a:latin typeface="Montserrat"/>
                <a:ea typeface="Montserrat"/>
                <a:cs typeface="Montserrat"/>
                <a:sym typeface="Montserrat"/>
              </a:rPr>
              <a:t>Tuesday 4th March 2025</a:t>
            </a:r>
            <a:endParaRPr lang="en-US" sz="1152" dirty="0">
              <a:solidFill>
                <a:srgbClr val="161735"/>
              </a:solidFill>
              <a:latin typeface="Montserrat"/>
              <a:ea typeface="Montserrat"/>
              <a:cs typeface="Montserrat"/>
              <a:sym typeface="Montserrat"/>
            </a:endParaRPr>
          </a:p>
          <a:p>
            <a:pPr marL="0" indent="0">
              <a:lnSpc>
                <a:spcPct val="115000"/>
              </a:lnSpc>
              <a:spcBef>
                <a:spcPts val="0"/>
              </a:spcBef>
              <a:buClr>
                <a:srgbClr val="FF0000"/>
              </a:buClr>
              <a:buSzPts val="1163"/>
            </a:pPr>
            <a:endParaRPr lang="en-US" sz="1152" dirty="0">
              <a:solidFill>
                <a:srgbClr val="FF0000"/>
              </a:solidFill>
              <a:latin typeface="Montserrat"/>
              <a:ea typeface="Montserrat"/>
              <a:cs typeface="Montserrat"/>
              <a:sym typeface="Montserrat"/>
            </a:endParaRPr>
          </a:p>
        </p:txBody>
      </p:sp>
      <p:sp>
        <p:nvSpPr>
          <p:cNvPr id="11" name="Google Shape;122;g33411ff847d_0_1017">
            <a:extLst>
              <a:ext uri="{FF2B5EF4-FFF2-40B4-BE49-F238E27FC236}">
                <a16:creationId xmlns:a16="http://schemas.microsoft.com/office/drawing/2014/main" id="{DB5B5A77-8048-4A7A-55D7-7D42DA5BCA09}"/>
              </a:ext>
            </a:extLst>
          </p:cNvPr>
          <p:cNvSpPr/>
          <p:nvPr/>
        </p:nvSpPr>
        <p:spPr>
          <a:xfrm>
            <a:off x="508722" y="280537"/>
            <a:ext cx="1264800"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endParaRPr sz="1333" b="0" i="0" u="none" strike="noStrike" cap="none">
              <a:solidFill>
                <a:srgbClr val="FFFFFF"/>
              </a:solidFill>
              <a:latin typeface="Montserrat"/>
              <a:ea typeface="Montserrat"/>
              <a:cs typeface="Montserrat"/>
              <a:sym typeface="Montserrat"/>
            </a:endParaRPr>
          </a:p>
        </p:txBody>
      </p:sp>
      <p:sp>
        <p:nvSpPr>
          <p:cNvPr id="17" name="Google Shape;337;g33411ff847d_1_626">
            <a:extLst>
              <a:ext uri="{FF2B5EF4-FFF2-40B4-BE49-F238E27FC236}">
                <a16:creationId xmlns:a16="http://schemas.microsoft.com/office/drawing/2014/main" id="{98ABC6C0-7275-BFD9-D3E2-3FC7359A45A3}"/>
              </a:ext>
            </a:extLst>
          </p:cNvPr>
          <p:cNvSpPr txBox="1"/>
          <p:nvPr/>
        </p:nvSpPr>
        <p:spPr>
          <a:xfrm>
            <a:off x="634653" y="334349"/>
            <a:ext cx="1264800" cy="28696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100" b="1" i="0" u="none" strike="noStrike" cap="none" dirty="0">
                <a:solidFill>
                  <a:srgbClr val="161735"/>
                </a:solidFill>
                <a:latin typeface="Montserrat"/>
                <a:ea typeface="Montserrat"/>
                <a:cs typeface="Montserrat"/>
                <a:sym typeface="Montserrat"/>
              </a:rPr>
              <a:t>POST  1</a:t>
            </a:r>
            <a:endParaRPr sz="1100" b="1" i="0" u="none" strike="noStrike" cap="none" dirty="0">
              <a:solidFill>
                <a:srgbClr val="161735"/>
              </a:solidFill>
              <a:latin typeface="Montserrat"/>
              <a:ea typeface="Montserrat"/>
              <a:cs typeface="Montserrat"/>
              <a:sym typeface="Montserrat"/>
            </a:endParaRPr>
          </a:p>
        </p:txBody>
      </p:sp>
      <p:sp>
        <p:nvSpPr>
          <p:cNvPr id="18" name="Google Shape;122;g33411ff847d_0_1017">
            <a:extLst>
              <a:ext uri="{FF2B5EF4-FFF2-40B4-BE49-F238E27FC236}">
                <a16:creationId xmlns:a16="http://schemas.microsoft.com/office/drawing/2014/main" id="{8DC78236-51FF-4DF4-A441-02F3A64C106B}"/>
              </a:ext>
            </a:extLst>
          </p:cNvPr>
          <p:cNvSpPr/>
          <p:nvPr/>
        </p:nvSpPr>
        <p:spPr>
          <a:xfrm>
            <a:off x="1899453" y="280537"/>
            <a:ext cx="5179527"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endParaRPr sz="1333" b="0" i="0" u="none" strike="noStrike" cap="none">
              <a:solidFill>
                <a:srgbClr val="FFFFFF"/>
              </a:solidFill>
              <a:latin typeface="Montserrat"/>
              <a:ea typeface="Montserrat"/>
              <a:cs typeface="Montserrat"/>
              <a:sym typeface="Montserrat"/>
            </a:endParaRPr>
          </a:p>
        </p:txBody>
      </p:sp>
      <p:sp>
        <p:nvSpPr>
          <p:cNvPr id="19" name="Google Shape;337;g33411ff847d_1_626">
            <a:extLst>
              <a:ext uri="{FF2B5EF4-FFF2-40B4-BE49-F238E27FC236}">
                <a16:creationId xmlns:a16="http://schemas.microsoft.com/office/drawing/2014/main" id="{5D77B042-2D5C-350D-143A-169D4C280A11}"/>
              </a:ext>
            </a:extLst>
          </p:cNvPr>
          <p:cNvSpPr txBox="1"/>
          <p:nvPr/>
        </p:nvSpPr>
        <p:spPr>
          <a:xfrm>
            <a:off x="1933945" y="334349"/>
            <a:ext cx="2729496" cy="28696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100" b="1" dirty="0">
                <a:solidFill>
                  <a:srgbClr val="161735"/>
                </a:solidFill>
                <a:latin typeface="Montserrat"/>
                <a:ea typeface="Montserrat"/>
                <a:cs typeface="Montserrat"/>
                <a:sym typeface="Montserrat"/>
              </a:rPr>
              <a:t>OBJECTIVE</a:t>
            </a:r>
            <a:r>
              <a:rPr lang="en-US" sz="1100" b="1" i="0" u="none" strike="noStrike" cap="none" dirty="0">
                <a:solidFill>
                  <a:srgbClr val="161735"/>
                </a:solidFill>
                <a:latin typeface="Montserrat"/>
                <a:ea typeface="Montserrat"/>
                <a:cs typeface="Montserrat"/>
                <a:sym typeface="Montserrat"/>
              </a:rPr>
              <a:t>: </a:t>
            </a:r>
            <a:r>
              <a:rPr lang="en-US" sz="1100" i="0" u="none" strike="noStrike" cap="none" dirty="0">
                <a:solidFill>
                  <a:srgbClr val="161735"/>
                </a:solidFill>
                <a:latin typeface="Montserrat"/>
                <a:ea typeface="Montserrat"/>
                <a:cs typeface="Montserrat"/>
                <a:sym typeface="Montserrat"/>
              </a:rPr>
              <a:t>REACH</a:t>
            </a:r>
            <a:endParaRPr sz="1100" i="0" u="none" strike="noStrike" cap="none" dirty="0">
              <a:solidFill>
                <a:srgbClr val="161735"/>
              </a:solidFill>
              <a:latin typeface="Montserrat"/>
              <a:ea typeface="Montserrat"/>
              <a:cs typeface="Montserrat"/>
              <a:sym typeface="Montserrat"/>
            </a:endParaRPr>
          </a:p>
        </p:txBody>
      </p:sp>
    </p:spTree>
    <p:extLst>
      <p:ext uri="{BB962C8B-B14F-4D97-AF65-F5344CB8AC3E}">
        <p14:creationId xmlns:p14="http://schemas.microsoft.com/office/powerpoint/2010/main" val="2990613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6">
          <a:extLst>
            <a:ext uri="{FF2B5EF4-FFF2-40B4-BE49-F238E27FC236}">
              <a16:creationId xmlns:a16="http://schemas.microsoft.com/office/drawing/2014/main" id="{6A632843-3AAB-94F3-83A9-B09F15D9793D}"/>
            </a:ext>
          </a:extLst>
        </p:cNvPr>
        <p:cNvGrpSpPr/>
        <p:nvPr/>
      </p:nvGrpSpPr>
      <p:grpSpPr>
        <a:xfrm>
          <a:off x="0" y="0"/>
          <a:ext cx="0" cy="0"/>
          <a:chOff x="0" y="0"/>
          <a:chExt cx="0" cy="0"/>
        </a:xfrm>
      </p:grpSpPr>
      <p:sp>
        <p:nvSpPr>
          <p:cNvPr id="16" name="Google Shape;341;g33411ff847d_1_626">
            <a:extLst>
              <a:ext uri="{FF2B5EF4-FFF2-40B4-BE49-F238E27FC236}">
                <a16:creationId xmlns:a16="http://schemas.microsoft.com/office/drawing/2014/main" id="{3AEE48A6-0FCF-4A96-55D7-EA6797654158}"/>
              </a:ext>
            </a:extLst>
          </p:cNvPr>
          <p:cNvSpPr txBox="1">
            <a:spLocks/>
          </p:cNvSpPr>
          <p:nvPr/>
        </p:nvSpPr>
        <p:spPr>
          <a:xfrm>
            <a:off x="483075" y="823409"/>
            <a:ext cx="5631232" cy="3400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pPr marL="0" indent="0">
              <a:lnSpc>
                <a:spcPct val="115000"/>
              </a:lnSpc>
              <a:spcBef>
                <a:spcPts val="0"/>
              </a:spcBef>
              <a:buClr>
                <a:srgbClr val="FF0000"/>
              </a:buClr>
              <a:buSzPts val="1163"/>
            </a:pPr>
            <a:r>
              <a:rPr lang="en-US" sz="1152" b="1" dirty="0">
                <a:solidFill>
                  <a:srgbClr val="161735"/>
                </a:solidFill>
                <a:latin typeface="Montserrat"/>
                <a:ea typeface="Montserrat"/>
                <a:cs typeface="Montserrat"/>
                <a:sym typeface="Montserrat"/>
              </a:rPr>
              <a:t>Date: </a:t>
            </a:r>
            <a:r>
              <a:rPr lang="en-US" sz="1152" dirty="0">
                <a:latin typeface="Montserrat"/>
                <a:ea typeface="Montserrat"/>
                <a:cs typeface="Montserrat"/>
                <a:sym typeface="Montserrat"/>
              </a:rPr>
              <a:t>Friday 7th March 2025</a:t>
            </a:r>
            <a:endParaRPr lang="en-US" sz="1152" dirty="0">
              <a:solidFill>
                <a:srgbClr val="161735"/>
              </a:solidFill>
              <a:latin typeface="Montserrat"/>
              <a:ea typeface="Montserrat"/>
              <a:cs typeface="Montserrat"/>
              <a:sym typeface="Montserrat"/>
            </a:endParaRPr>
          </a:p>
          <a:p>
            <a:pPr marL="0" indent="0">
              <a:lnSpc>
                <a:spcPct val="115000"/>
              </a:lnSpc>
              <a:spcBef>
                <a:spcPts val="0"/>
              </a:spcBef>
              <a:buClr>
                <a:srgbClr val="FF0000"/>
              </a:buClr>
              <a:buSzPts val="1163"/>
            </a:pPr>
            <a:endParaRPr lang="en-US" sz="1152" dirty="0">
              <a:solidFill>
                <a:srgbClr val="FF0000"/>
              </a:solidFill>
              <a:latin typeface="Montserrat"/>
              <a:ea typeface="Montserrat"/>
              <a:cs typeface="Montserrat"/>
              <a:sym typeface="Montserrat"/>
            </a:endParaRPr>
          </a:p>
        </p:txBody>
      </p:sp>
      <p:sp>
        <p:nvSpPr>
          <p:cNvPr id="11" name="Google Shape;122;g33411ff847d_0_1017">
            <a:extLst>
              <a:ext uri="{FF2B5EF4-FFF2-40B4-BE49-F238E27FC236}">
                <a16:creationId xmlns:a16="http://schemas.microsoft.com/office/drawing/2014/main" id="{862C4E7F-69D7-55CD-122D-66F9D8044A3A}"/>
              </a:ext>
            </a:extLst>
          </p:cNvPr>
          <p:cNvSpPr/>
          <p:nvPr/>
        </p:nvSpPr>
        <p:spPr>
          <a:xfrm>
            <a:off x="508722" y="280537"/>
            <a:ext cx="1264800"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endParaRPr sz="1333" b="0" i="0" u="none" strike="noStrike" cap="none">
              <a:solidFill>
                <a:srgbClr val="FFFFFF"/>
              </a:solidFill>
              <a:latin typeface="Montserrat"/>
              <a:ea typeface="Montserrat"/>
              <a:cs typeface="Montserrat"/>
              <a:sym typeface="Montserrat"/>
            </a:endParaRPr>
          </a:p>
        </p:txBody>
      </p:sp>
      <p:sp>
        <p:nvSpPr>
          <p:cNvPr id="17" name="Google Shape;337;g33411ff847d_1_626">
            <a:extLst>
              <a:ext uri="{FF2B5EF4-FFF2-40B4-BE49-F238E27FC236}">
                <a16:creationId xmlns:a16="http://schemas.microsoft.com/office/drawing/2014/main" id="{B1C3E3BF-576E-E91D-EF8D-6EE4BDC04695}"/>
              </a:ext>
            </a:extLst>
          </p:cNvPr>
          <p:cNvSpPr txBox="1"/>
          <p:nvPr/>
        </p:nvSpPr>
        <p:spPr>
          <a:xfrm>
            <a:off x="634653" y="334349"/>
            <a:ext cx="1264800" cy="28696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100" b="1" i="0" u="none" strike="noStrike" cap="none" dirty="0">
                <a:solidFill>
                  <a:srgbClr val="161735"/>
                </a:solidFill>
                <a:latin typeface="Montserrat"/>
                <a:ea typeface="Montserrat"/>
                <a:cs typeface="Montserrat"/>
                <a:sym typeface="Montserrat"/>
              </a:rPr>
              <a:t>POST  2</a:t>
            </a:r>
            <a:endParaRPr sz="1100" b="1" i="0" u="none" strike="noStrike" cap="none" dirty="0">
              <a:solidFill>
                <a:srgbClr val="161735"/>
              </a:solidFill>
              <a:latin typeface="Montserrat"/>
              <a:ea typeface="Montserrat"/>
              <a:cs typeface="Montserrat"/>
              <a:sym typeface="Montserrat"/>
            </a:endParaRPr>
          </a:p>
        </p:txBody>
      </p:sp>
      <p:sp>
        <p:nvSpPr>
          <p:cNvPr id="18" name="Google Shape;122;g33411ff847d_0_1017">
            <a:extLst>
              <a:ext uri="{FF2B5EF4-FFF2-40B4-BE49-F238E27FC236}">
                <a16:creationId xmlns:a16="http://schemas.microsoft.com/office/drawing/2014/main" id="{BB8E57BF-EACB-68A3-32FB-05871881ACDD}"/>
              </a:ext>
            </a:extLst>
          </p:cNvPr>
          <p:cNvSpPr/>
          <p:nvPr/>
        </p:nvSpPr>
        <p:spPr>
          <a:xfrm>
            <a:off x="1899453" y="280537"/>
            <a:ext cx="5179527" cy="400182"/>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endParaRPr sz="1333" b="0" i="0" u="none" strike="noStrike" cap="none">
              <a:solidFill>
                <a:srgbClr val="FFFFFF"/>
              </a:solidFill>
              <a:latin typeface="Montserrat"/>
              <a:ea typeface="Montserrat"/>
              <a:cs typeface="Montserrat"/>
              <a:sym typeface="Montserrat"/>
            </a:endParaRPr>
          </a:p>
        </p:txBody>
      </p:sp>
      <p:sp>
        <p:nvSpPr>
          <p:cNvPr id="19" name="Google Shape;337;g33411ff847d_1_626">
            <a:extLst>
              <a:ext uri="{FF2B5EF4-FFF2-40B4-BE49-F238E27FC236}">
                <a16:creationId xmlns:a16="http://schemas.microsoft.com/office/drawing/2014/main" id="{C49EEE05-7A91-1D5D-0DA3-1D9B3F0F42CB}"/>
              </a:ext>
            </a:extLst>
          </p:cNvPr>
          <p:cNvSpPr txBox="1"/>
          <p:nvPr/>
        </p:nvSpPr>
        <p:spPr>
          <a:xfrm>
            <a:off x="1933945" y="334349"/>
            <a:ext cx="2729496" cy="286961"/>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100" b="1" dirty="0">
                <a:solidFill>
                  <a:srgbClr val="161735"/>
                </a:solidFill>
                <a:latin typeface="Montserrat"/>
                <a:ea typeface="Montserrat"/>
                <a:cs typeface="Montserrat"/>
                <a:sym typeface="Montserrat"/>
              </a:rPr>
              <a:t>OBJECTIVE</a:t>
            </a:r>
            <a:r>
              <a:rPr lang="en-US" sz="1100" b="1" i="0" u="none" strike="noStrike" cap="none" dirty="0">
                <a:solidFill>
                  <a:srgbClr val="161735"/>
                </a:solidFill>
                <a:latin typeface="Montserrat"/>
                <a:ea typeface="Montserrat"/>
                <a:cs typeface="Montserrat"/>
                <a:sym typeface="Montserrat"/>
              </a:rPr>
              <a:t>: </a:t>
            </a:r>
            <a:r>
              <a:rPr lang="en-US" sz="1100" i="0" u="none" strike="noStrike" cap="none" dirty="0">
                <a:solidFill>
                  <a:srgbClr val="161735"/>
                </a:solidFill>
                <a:latin typeface="Montserrat"/>
                <a:ea typeface="Montserrat"/>
                <a:cs typeface="Montserrat"/>
                <a:sym typeface="Montserrat"/>
              </a:rPr>
              <a:t>ENGAGEMENT</a:t>
            </a:r>
            <a:endParaRPr sz="1100" i="0" u="none" strike="noStrike" cap="none" dirty="0">
              <a:solidFill>
                <a:srgbClr val="161735"/>
              </a:solidFill>
              <a:latin typeface="Montserrat"/>
              <a:ea typeface="Montserrat"/>
              <a:cs typeface="Montserrat"/>
              <a:sym typeface="Montserrat"/>
            </a:endParaRPr>
          </a:p>
        </p:txBody>
      </p:sp>
    </p:spTree>
    <p:extLst>
      <p:ext uri="{BB962C8B-B14F-4D97-AF65-F5344CB8AC3E}">
        <p14:creationId xmlns:p14="http://schemas.microsoft.com/office/powerpoint/2010/main" val="24272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317"/>
        <p:cNvGrpSpPr/>
        <p:nvPr/>
      </p:nvGrpSpPr>
      <p:grpSpPr>
        <a:xfrm>
          <a:off x="0" y="0"/>
          <a:ext cx="0" cy="0"/>
          <a:chOff x="0" y="0"/>
          <a:chExt cx="0" cy="0"/>
        </a:xfrm>
      </p:grpSpPr>
      <p:sp>
        <p:nvSpPr>
          <p:cNvPr id="32" name="TextBox 31">
            <a:extLst>
              <a:ext uri="{FF2B5EF4-FFF2-40B4-BE49-F238E27FC236}">
                <a16:creationId xmlns:a16="http://schemas.microsoft.com/office/drawing/2014/main" id="{7D9E4172-2F2A-A569-D30F-C6E1F1888357}"/>
              </a:ext>
            </a:extLst>
          </p:cNvPr>
          <p:cNvSpPr txBox="1"/>
          <p:nvPr/>
        </p:nvSpPr>
        <p:spPr>
          <a:xfrm>
            <a:off x="543933" y="1982450"/>
            <a:ext cx="711592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srgbClr val="161735"/>
                </a:solidFill>
                <a:effectLst/>
                <a:uLnTx/>
                <a:uFillTx/>
                <a:latin typeface="Eagle Horizon" panose="02000500000000000000" pitchFamily="50" charset="0"/>
                <a:cs typeface="Arial"/>
                <a:sym typeface="Arial"/>
              </a:rPr>
              <a:t>Thank you!</a:t>
            </a:r>
            <a:endParaRPr kumimoji="0" lang="en-ZA" sz="8800" b="0" i="0" u="none" strike="noStrike" kern="1200" cap="none" spc="0" normalizeH="0" baseline="0" noProof="0" dirty="0">
              <a:ln>
                <a:noFill/>
              </a:ln>
              <a:solidFill>
                <a:srgbClr val="161735"/>
              </a:solidFill>
              <a:effectLst/>
              <a:uLnTx/>
              <a:uFillTx/>
              <a:latin typeface="Eagle Horizon" panose="02000500000000000000" pitchFamily="50" charset="0"/>
              <a:cs typeface="Arial"/>
              <a:sym typeface="Arial"/>
            </a:endParaRPr>
          </a:p>
        </p:txBody>
      </p:sp>
      <p:pic>
        <p:nvPicPr>
          <p:cNvPr id="33" name="Picture 32">
            <a:extLst>
              <a:ext uri="{FF2B5EF4-FFF2-40B4-BE49-F238E27FC236}">
                <a16:creationId xmlns:a16="http://schemas.microsoft.com/office/drawing/2014/main" id="{739AB690-51EA-BEFA-4038-746BB52732DE}"/>
              </a:ext>
            </a:extLst>
          </p:cNvPr>
          <p:cNvPicPr>
            <a:picLocks noChangeAspect="1"/>
          </p:cNvPicPr>
          <p:nvPr/>
        </p:nvPicPr>
        <p:blipFill>
          <a:blip r:embed="rId3"/>
          <a:stretch>
            <a:fillRect/>
          </a:stretch>
        </p:blipFill>
        <p:spPr>
          <a:xfrm>
            <a:off x="6721679" y="-367695"/>
            <a:ext cx="4711387" cy="6548646"/>
          </a:xfrm>
          <a:prstGeom prst="rect">
            <a:avLst/>
          </a:prstGeom>
          <a:effectLst/>
        </p:spPr>
      </p:pic>
      <p:grpSp>
        <p:nvGrpSpPr>
          <p:cNvPr id="28" name="Group 27">
            <a:extLst>
              <a:ext uri="{FF2B5EF4-FFF2-40B4-BE49-F238E27FC236}">
                <a16:creationId xmlns:a16="http://schemas.microsoft.com/office/drawing/2014/main" id="{CF0D98BE-003C-EEB2-6A86-B0333E11EA41}"/>
              </a:ext>
            </a:extLst>
          </p:cNvPr>
          <p:cNvGrpSpPr/>
          <p:nvPr/>
        </p:nvGrpSpPr>
        <p:grpSpPr>
          <a:xfrm>
            <a:off x="1617846" y="3739926"/>
            <a:ext cx="4558102" cy="528863"/>
            <a:chOff x="5681185" y="4675012"/>
            <a:chExt cx="4266446" cy="495023"/>
          </a:xfrm>
          <a:effectLst>
            <a:outerShdw blurRad="50800" dist="38100" dir="2700000" algn="tl" rotWithShape="0">
              <a:prstClr val="black">
                <a:alpha val="40000"/>
              </a:prstClr>
            </a:outerShdw>
          </a:effectLst>
        </p:grpSpPr>
        <p:sp>
          <p:nvSpPr>
            <p:cNvPr id="29" name="Rectangle: Rounded Corners 28">
              <a:hlinkClick r:id="rId4"/>
              <a:extLst>
                <a:ext uri="{FF2B5EF4-FFF2-40B4-BE49-F238E27FC236}">
                  <a16:creationId xmlns:a16="http://schemas.microsoft.com/office/drawing/2014/main" id="{B0B67AE9-30A2-FC26-3C43-CDC83ACCEC40}"/>
                </a:ext>
              </a:extLst>
            </p:cNvPr>
            <p:cNvSpPr/>
            <p:nvPr/>
          </p:nvSpPr>
          <p:spPr>
            <a:xfrm>
              <a:off x="5886282" y="4685837"/>
              <a:ext cx="3768406" cy="473375"/>
            </a:xfrm>
            <a:prstGeom prst="roundRect">
              <a:avLst>
                <a:gd name="adj" fmla="val 50000"/>
              </a:avLst>
            </a:prstGeom>
            <a:solidFill>
              <a:srgbClr val="D51C1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600" b="0" i="0" u="none" strike="noStrike" kern="0" cap="none" spc="0" normalizeH="0" baseline="0" noProof="0" dirty="0">
                <a:ln>
                  <a:solidFill>
                    <a:srgbClr val="FFFFFF"/>
                  </a:solidFill>
                </a:ln>
                <a:solidFill>
                  <a:srgbClr val="FFFFFF"/>
                </a:solidFill>
                <a:effectLst/>
                <a:uLnTx/>
                <a:uFillTx/>
                <a:latin typeface="Montserrat" panose="00000500000000000000" pitchFamily="50" charset="0"/>
                <a:ea typeface="+mn-ea"/>
                <a:cs typeface="+mn-cs"/>
                <a:sym typeface="Arial"/>
              </a:endParaRPr>
            </a:p>
          </p:txBody>
        </p:sp>
        <p:sp>
          <p:nvSpPr>
            <p:cNvPr id="30" name="TextBox 29">
              <a:hlinkClick r:id="rId4"/>
              <a:extLst>
                <a:ext uri="{FF2B5EF4-FFF2-40B4-BE49-F238E27FC236}">
                  <a16:creationId xmlns:a16="http://schemas.microsoft.com/office/drawing/2014/main" id="{B9F6732E-E026-0064-D69C-13E96D2B0CC1}"/>
                </a:ext>
              </a:extLst>
            </p:cNvPr>
            <p:cNvSpPr txBox="1"/>
            <p:nvPr/>
          </p:nvSpPr>
          <p:spPr>
            <a:xfrm>
              <a:off x="5681185" y="4730541"/>
              <a:ext cx="4266446" cy="3457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Montserrat" pitchFamily="2" charset="0"/>
                  <a:cs typeface="Arial"/>
                  <a:sym typeface="Arial"/>
                </a:rPr>
                <a:t>www.vanessangari.com</a:t>
              </a:r>
              <a:endParaRPr kumimoji="0" lang="en-ZA" sz="1800" b="1" i="0" u="none" strike="noStrike" kern="0" cap="none" spc="0" normalizeH="0" baseline="0" noProof="0" dirty="0">
                <a:ln>
                  <a:noFill/>
                </a:ln>
                <a:solidFill>
                  <a:srgbClr val="FFFFFF"/>
                </a:solidFill>
                <a:effectLst/>
                <a:uLnTx/>
                <a:uFillTx/>
                <a:latin typeface="Montserrat" pitchFamily="2" charset="0"/>
                <a:cs typeface="Arial"/>
                <a:sym typeface="Arial"/>
              </a:endParaRPr>
            </a:p>
          </p:txBody>
        </p:sp>
        <p:sp>
          <p:nvSpPr>
            <p:cNvPr id="31" name="Rectangle 30">
              <a:hlinkClick r:id="rId5"/>
              <a:extLst>
                <a:ext uri="{FF2B5EF4-FFF2-40B4-BE49-F238E27FC236}">
                  <a16:creationId xmlns:a16="http://schemas.microsoft.com/office/drawing/2014/main" id="{A0F5157B-2E0D-54BD-C41E-9B771D6E04D9}"/>
                </a:ext>
              </a:extLst>
            </p:cNvPr>
            <p:cNvSpPr/>
            <p:nvPr/>
          </p:nvSpPr>
          <p:spPr>
            <a:xfrm>
              <a:off x="6150839" y="4675012"/>
              <a:ext cx="3219478" cy="4950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600" b="0" i="0" u="none" strike="noStrike" kern="0" cap="none" spc="0" normalizeH="0" baseline="0" noProof="0" dirty="0">
                <a:ln>
                  <a:noFill/>
                </a:ln>
                <a:solidFill>
                  <a:srgbClr val="FFFFFF"/>
                </a:solidFill>
                <a:effectLst/>
                <a:uLnTx/>
                <a:uFillTx/>
                <a:latin typeface="Montserrat" panose="00000500000000000000" pitchFamily="50" charset="0"/>
                <a:ea typeface="+mn-ea"/>
                <a:cs typeface="+mn-cs"/>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7BB5D88-AFBD-1C94-9CEC-D3BF58024F6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D95B8E9-B337-91F6-76B3-0D52A2FFA656}"/>
              </a:ext>
            </a:extLst>
          </p:cNvPr>
          <p:cNvSpPr txBox="1"/>
          <p:nvPr/>
        </p:nvSpPr>
        <p:spPr>
          <a:xfrm>
            <a:off x="1238491" y="2457198"/>
            <a:ext cx="9715018" cy="3002873"/>
          </a:xfrm>
          <a:prstGeom prst="rect">
            <a:avLst/>
          </a:prstGeom>
          <a:noFill/>
        </p:spPr>
        <p:txBody>
          <a:bodyPr wrap="square">
            <a:spAutoFit/>
          </a:bodyPr>
          <a:lstStyle/>
          <a:p>
            <a:pPr lvl="0" algn="ctr" defTabSz="609585">
              <a:lnSpc>
                <a:spcPct val="150000"/>
              </a:lnSpc>
              <a:buClrTx/>
              <a:defRPr/>
            </a:pPr>
            <a:r>
              <a:rPr lang="en-US" sz="1600" kern="1200" dirty="0">
                <a:solidFill>
                  <a:srgbClr val="202124"/>
                </a:solidFill>
                <a:latin typeface="Montserrat" panose="00000500000000000000" pitchFamily="2" charset="0"/>
                <a:ea typeface="+mn-ea"/>
                <a:cs typeface="+mn-cs"/>
              </a:rPr>
              <a:t>This template is provided for free for personal and educational use. All copyright and intellectual property rights are retained by VANESSA SANGARI. You are not permitted to redistribute commercially, or sell this template without explicit permission from the author. While you may use it to enhance your personal learning experience and projects, please ensure to credit the original source when appropriate. For any inquiries regarding use, please contact </a:t>
            </a:r>
            <a:r>
              <a:rPr lang="en-US" sz="1600" b="1" kern="1200" dirty="0">
                <a:solidFill>
                  <a:srgbClr val="FEB300"/>
                </a:solidFill>
                <a:latin typeface="Montserrat" panose="00000500000000000000" pitchFamily="2" charset="0"/>
                <a:ea typeface="+mn-ea"/>
                <a:cs typeface="+mn-cs"/>
                <a:hlinkClick r:id="rId2">
                  <a:extLst>
                    <a:ext uri="{A12FA001-AC4F-418D-AE19-62706E023703}">
                      <ahyp:hlinkClr xmlns:ahyp="http://schemas.microsoft.com/office/drawing/2018/hyperlinkcolor" val="tx"/>
                    </a:ext>
                  </a:extLst>
                </a:hlinkClick>
              </a:rPr>
              <a:t>support@vanessasangari.com</a:t>
            </a:r>
            <a:r>
              <a:rPr lang="en-US" sz="1600" b="1" kern="1200" dirty="0">
                <a:solidFill>
                  <a:srgbClr val="FEB300"/>
                </a:solidFill>
                <a:latin typeface="Montserrat" panose="00000500000000000000" pitchFamily="2" charset="0"/>
                <a:ea typeface="+mn-ea"/>
                <a:cs typeface="+mn-cs"/>
              </a:rPr>
              <a:t> </a:t>
            </a:r>
          </a:p>
          <a:p>
            <a:pPr lvl="0" algn="ctr" defTabSz="609585">
              <a:lnSpc>
                <a:spcPct val="150000"/>
              </a:lnSpc>
              <a:buClrTx/>
              <a:defRPr/>
            </a:pPr>
            <a:endParaRPr lang="en-US" sz="1600" kern="1200" dirty="0">
              <a:solidFill>
                <a:srgbClr val="202124"/>
              </a:solidFill>
              <a:latin typeface="Montserrat" panose="00000500000000000000" pitchFamily="2" charset="0"/>
              <a:ea typeface="+mn-ea"/>
              <a:cs typeface="+mn-cs"/>
            </a:endParaRPr>
          </a:p>
          <a:p>
            <a:pPr lvl="0" algn="ctr" defTabSz="609585">
              <a:lnSpc>
                <a:spcPct val="150000"/>
              </a:lnSpc>
              <a:buClrTx/>
              <a:defRPr/>
            </a:pPr>
            <a:r>
              <a:rPr lang="en-US" sz="1600" b="1" i="1" kern="1200" dirty="0">
                <a:solidFill>
                  <a:srgbClr val="202124"/>
                </a:solidFill>
                <a:latin typeface="Montserrat" panose="00000500000000000000" pitchFamily="2" charset="0"/>
                <a:ea typeface="+mn-ea"/>
                <a:cs typeface="+mn-cs"/>
              </a:rPr>
              <a:t>Thank you for respecting these terms!</a:t>
            </a:r>
            <a:endParaRPr kumimoji="0" lang="en-GH" sz="1600" b="1" i="1"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pic>
        <p:nvPicPr>
          <p:cNvPr id="6" name="Graphic 5">
            <a:extLst>
              <a:ext uri="{FF2B5EF4-FFF2-40B4-BE49-F238E27FC236}">
                <a16:creationId xmlns:a16="http://schemas.microsoft.com/office/drawing/2014/main" id="{F8A91D93-02DB-75EF-C600-B5D59479F9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45899" y="652697"/>
            <a:ext cx="1500201" cy="1377074"/>
          </a:xfrm>
          <a:prstGeom prst="rect">
            <a:avLst/>
          </a:prstGeom>
        </p:spPr>
      </p:pic>
    </p:spTree>
    <p:extLst>
      <p:ext uri="{BB962C8B-B14F-4D97-AF65-F5344CB8AC3E}">
        <p14:creationId xmlns:p14="http://schemas.microsoft.com/office/powerpoint/2010/main" val="875068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86"/>
        <p:cNvGrpSpPr/>
        <p:nvPr/>
      </p:nvGrpSpPr>
      <p:grpSpPr>
        <a:xfrm>
          <a:off x="0" y="0"/>
          <a:ext cx="0" cy="0"/>
          <a:chOff x="0" y="0"/>
          <a:chExt cx="0" cy="0"/>
        </a:xfrm>
      </p:grpSpPr>
      <p:pic>
        <p:nvPicPr>
          <p:cNvPr id="3" name="Picture 2">
            <a:extLst>
              <a:ext uri="{FF2B5EF4-FFF2-40B4-BE49-F238E27FC236}">
                <a16:creationId xmlns:a16="http://schemas.microsoft.com/office/drawing/2014/main" id="{8AB42A52-40EB-A9CB-D3D4-F4AA49C122DC}"/>
              </a:ext>
            </a:extLst>
          </p:cNvPr>
          <p:cNvPicPr>
            <a:picLocks noChangeAspect="1"/>
          </p:cNvPicPr>
          <p:nvPr/>
        </p:nvPicPr>
        <p:blipFill>
          <a:blip r:embed="rId3"/>
          <a:srcRect t="7140"/>
          <a:stretch/>
        </p:blipFill>
        <p:spPr>
          <a:xfrm>
            <a:off x="117803" y="-1"/>
            <a:ext cx="5313319" cy="6858001"/>
          </a:xfrm>
          <a:prstGeom prst="rect">
            <a:avLst/>
          </a:prstGeom>
        </p:spPr>
      </p:pic>
      <p:sp>
        <p:nvSpPr>
          <p:cNvPr id="6" name="TextBox 5">
            <a:extLst>
              <a:ext uri="{FF2B5EF4-FFF2-40B4-BE49-F238E27FC236}">
                <a16:creationId xmlns:a16="http://schemas.microsoft.com/office/drawing/2014/main" id="{5F3BA709-E19E-385F-A636-989F02376C33}"/>
              </a:ext>
            </a:extLst>
          </p:cNvPr>
          <p:cNvSpPr txBox="1"/>
          <p:nvPr/>
        </p:nvSpPr>
        <p:spPr>
          <a:xfrm>
            <a:off x="5431122" y="3041007"/>
            <a:ext cx="577902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Montserrat"/>
                <a:ea typeface="Calibri"/>
                <a:cs typeface="Calibri"/>
                <a:sym typeface="Calibri"/>
              </a:rPr>
              <a:t>Thanks for downloading this PowerPoint ☺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800" b="0" i="0" u="none" strike="noStrike" kern="0" cap="none" spc="0" normalizeH="0" baseline="0" noProof="0" dirty="0">
              <a:ln>
                <a:noFill/>
              </a:ln>
              <a:solidFill>
                <a:srgbClr val="000000"/>
              </a:solidFill>
              <a:effectLst/>
              <a:uLnTx/>
              <a:uFillTx/>
              <a:latin typeface="Montserrat"/>
              <a:cs typeface="Arial"/>
              <a:sym typeface="Arial"/>
            </a:endParaRPr>
          </a:p>
        </p:txBody>
      </p:sp>
      <p:sp>
        <p:nvSpPr>
          <p:cNvPr id="7" name="TextBox 6">
            <a:extLst>
              <a:ext uri="{FF2B5EF4-FFF2-40B4-BE49-F238E27FC236}">
                <a16:creationId xmlns:a16="http://schemas.microsoft.com/office/drawing/2014/main" id="{9FB33A05-5E5E-1E88-9E7D-7B5F09909D1E}"/>
              </a:ext>
            </a:extLst>
          </p:cNvPr>
          <p:cNvSpPr txBox="1"/>
          <p:nvPr/>
        </p:nvSpPr>
        <p:spPr>
          <a:xfrm>
            <a:off x="5431122" y="3863967"/>
            <a:ext cx="57790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Montserrat"/>
                <a:ea typeface="Calibri"/>
                <a:cs typeface="Calibri"/>
                <a:sym typeface="Calibri"/>
              </a:rPr>
              <a:t>This is an editable file. You can edit and create your version by adding and removing elements you either desire or do not desire.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800" b="0" i="0" u="none" strike="noStrike" kern="0" cap="none" spc="0" normalizeH="0" baseline="0" noProof="0" dirty="0">
              <a:ln>
                <a:noFill/>
              </a:ln>
              <a:solidFill>
                <a:srgbClr val="000000"/>
              </a:solidFill>
              <a:effectLst/>
              <a:uLnTx/>
              <a:uFillTx/>
              <a:latin typeface="Montserrat"/>
              <a:cs typeface="Arial"/>
              <a:sym typeface="Arial"/>
            </a:endParaRPr>
          </a:p>
        </p:txBody>
      </p:sp>
      <p:sp>
        <p:nvSpPr>
          <p:cNvPr id="8" name="Google Shape;113;p3">
            <a:extLst>
              <a:ext uri="{FF2B5EF4-FFF2-40B4-BE49-F238E27FC236}">
                <a16:creationId xmlns:a16="http://schemas.microsoft.com/office/drawing/2014/main" id="{A7CCB406-8813-CED6-3D01-818B1F4E6040}"/>
              </a:ext>
            </a:extLst>
          </p:cNvPr>
          <p:cNvSpPr txBox="1"/>
          <p:nvPr/>
        </p:nvSpPr>
        <p:spPr>
          <a:xfrm>
            <a:off x="5478986" y="1525590"/>
            <a:ext cx="4554854" cy="13387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a:ln>
                  <a:noFill/>
                </a:ln>
                <a:solidFill>
                  <a:srgbClr val="001B6D"/>
                </a:solidFill>
                <a:effectLst/>
                <a:uLnTx/>
                <a:uFillTx/>
                <a:latin typeface="Eagle Horizon" panose="02000500000000000000" pitchFamily="50" charset="0"/>
                <a:ea typeface="Century Gothic"/>
                <a:cs typeface="Century Gothic"/>
                <a:sym typeface="Century Gothic"/>
              </a:rPr>
              <a:t>Hi There!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86">
          <a:extLst>
            <a:ext uri="{FF2B5EF4-FFF2-40B4-BE49-F238E27FC236}">
              <a16:creationId xmlns:a16="http://schemas.microsoft.com/office/drawing/2014/main" id="{AF54A9B5-755F-EFBC-FA95-939DAFDC4DE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799354D-156F-985F-C3F8-0A657407F9B9}"/>
              </a:ext>
            </a:extLst>
          </p:cNvPr>
          <p:cNvSpPr/>
          <p:nvPr/>
        </p:nvSpPr>
        <p:spPr>
          <a:xfrm>
            <a:off x="3814915" y="1487855"/>
            <a:ext cx="4562167" cy="717755"/>
          </a:xfrm>
          <a:prstGeom prst="roundRect">
            <a:avLst>
              <a:gd name="adj" fmla="val 26859"/>
            </a:avLst>
          </a:prstGeom>
          <a:solidFill>
            <a:srgbClr val="001B6D"/>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1400" b="0" i="0" u="none" strike="noStrike" kern="0" cap="none" spc="0" normalizeH="0" baseline="0" noProof="0">
              <a:ln>
                <a:noFill/>
              </a:ln>
              <a:solidFill>
                <a:srgbClr val="FFFFFF"/>
              </a:solidFill>
              <a:effectLst/>
              <a:uLnTx/>
              <a:uFillTx/>
              <a:latin typeface="Montserrat"/>
              <a:ea typeface="+mn-ea"/>
              <a:cs typeface="+mn-cs"/>
              <a:sym typeface="Arial"/>
            </a:endParaRPr>
          </a:p>
        </p:txBody>
      </p:sp>
      <p:sp>
        <p:nvSpPr>
          <p:cNvPr id="7" name="TextBox 6">
            <a:extLst>
              <a:ext uri="{FF2B5EF4-FFF2-40B4-BE49-F238E27FC236}">
                <a16:creationId xmlns:a16="http://schemas.microsoft.com/office/drawing/2014/main" id="{1969FB0E-EB9C-D49F-ECC9-FC824D793CAB}"/>
              </a:ext>
            </a:extLst>
          </p:cNvPr>
          <p:cNvSpPr txBox="1"/>
          <p:nvPr/>
        </p:nvSpPr>
        <p:spPr>
          <a:xfrm>
            <a:off x="4060724" y="1585123"/>
            <a:ext cx="40705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Montserrat"/>
                <a:ea typeface="Calibri"/>
                <a:cs typeface="Calibri"/>
                <a:sym typeface="Calibri"/>
              </a:rPr>
              <a:t>LET’S GET STARTED</a:t>
            </a:r>
          </a:p>
        </p:txBody>
      </p:sp>
      <p:sp>
        <p:nvSpPr>
          <p:cNvPr id="2" name="TextBox 1">
            <a:extLst>
              <a:ext uri="{FF2B5EF4-FFF2-40B4-BE49-F238E27FC236}">
                <a16:creationId xmlns:a16="http://schemas.microsoft.com/office/drawing/2014/main" id="{B023B468-6B69-0A4A-27B5-32D96F9E6755}"/>
              </a:ext>
            </a:extLst>
          </p:cNvPr>
          <p:cNvSpPr txBox="1"/>
          <p:nvPr/>
        </p:nvSpPr>
        <p:spPr>
          <a:xfrm>
            <a:off x="1379378" y="2391367"/>
            <a:ext cx="943324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Montserrat"/>
                <a:ea typeface="Calibri"/>
                <a:cs typeface="Calibri"/>
                <a:sym typeface="Calibri"/>
              </a:rPr>
              <a:t>DIGITAL BRIEF</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Montserrat"/>
                <a:ea typeface="Calibri"/>
                <a:cs typeface="Calibri"/>
                <a:sym typeface="Calibri"/>
              </a:rPr>
              <a:t>TEMPLATE</a:t>
            </a:r>
          </a:p>
        </p:txBody>
      </p:sp>
      <p:sp>
        <p:nvSpPr>
          <p:cNvPr id="8" name="Google Shape;99;p2">
            <a:extLst>
              <a:ext uri="{FF2B5EF4-FFF2-40B4-BE49-F238E27FC236}">
                <a16:creationId xmlns:a16="http://schemas.microsoft.com/office/drawing/2014/main" id="{2F62066F-9F29-D33A-0E43-18830DD907A0}"/>
              </a:ext>
            </a:extLst>
          </p:cNvPr>
          <p:cNvSpPr txBox="1"/>
          <p:nvPr/>
        </p:nvSpPr>
        <p:spPr>
          <a:xfrm>
            <a:off x="3383665" y="5088231"/>
            <a:ext cx="5424670"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1B6D"/>
                </a:solidFill>
                <a:effectLst/>
                <a:uLnTx/>
                <a:uFillTx/>
                <a:latin typeface="Montserrat"/>
                <a:ea typeface="Calibri"/>
                <a:cs typeface="Calibri"/>
                <a:sym typeface="Calibri"/>
              </a:rPr>
              <a:t>NB: There are comments in this ppt</a:t>
            </a:r>
            <a:endParaRPr kumimoji="0" sz="1800" b="1" i="0" u="none" strike="noStrike" kern="0" cap="none" spc="0" normalizeH="0" baseline="0" noProof="0" dirty="0">
              <a:ln>
                <a:noFill/>
              </a:ln>
              <a:solidFill>
                <a:srgbClr val="001B6D"/>
              </a:solidFill>
              <a:effectLst/>
              <a:uLnTx/>
              <a:uFillTx/>
              <a:latin typeface="Montserrat"/>
              <a:ea typeface="Calibri"/>
              <a:cs typeface="Calibri"/>
              <a:sym typeface="Calibri"/>
            </a:endParaRPr>
          </a:p>
        </p:txBody>
      </p:sp>
    </p:spTree>
    <p:extLst>
      <p:ext uri="{BB962C8B-B14F-4D97-AF65-F5344CB8AC3E}">
        <p14:creationId xmlns:p14="http://schemas.microsoft.com/office/powerpoint/2010/main" val="20900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4"/>
        <p:cNvGrpSpPr/>
        <p:nvPr/>
      </p:nvGrpSpPr>
      <p:grpSpPr>
        <a:xfrm>
          <a:off x="0" y="0"/>
          <a:ext cx="0" cy="0"/>
          <a:chOff x="0" y="0"/>
          <a:chExt cx="0" cy="0"/>
        </a:xfrm>
      </p:grpSpPr>
      <p:sp>
        <p:nvSpPr>
          <p:cNvPr id="95" name="Google Shape;95;g33411ff847d_0_8"/>
          <p:cNvSpPr/>
          <p:nvPr/>
        </p:nvSpPr>
        <p:spPr>
          <a:xfrm>
            <a:off x="0" y="2720051"/>
            <a:ext cx="12192000" cy="3444775"/>
          </a:xfrm>
          <a:prstGeom prst="rect">
            <a:avLst/>
          </a:prstGeom>
          <a:solidFill>
            <a:srgbClr val="16173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6" name="Google Shape;96;g33411ff847d_0_8"/>
          <p:cNvSpPr txBox="1"/>
          <p:nvPr/>
        </p:nvSpPr>
        <p:spPr>
          <a:xfrm>
            <a:off x="1047750" y="3093261"/>
            <a:ext cx="10096500" cy="175180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b="1" dirty="0">
                <a:solidFill>
                  <a:schemeClr val="lt1"/>
                </a:solidFill>
                <a:latin typeface="Montserrat"/>
                <a:ea typeface="Montserrat"/>
                <a:cs typeface="Montserrat"/>
                <a:sym typeface="Montserrat"/>
              </a:rPr>
              <a:t>SAMPLE</a:t>
            </a:r>
            <a:endParaRPr sz="4000" b="1" dirty="0">
              <a:solidFill>
                <a:schemeClr val="lt1"/>
              </a:solidFill>
              <a:latin typeface="Montserrat"/>
              <a:ea typeface="Montserrat"/>
              <a:cs typeface="Montserrat"/>
              <a:sym typeface="Montserrat"/>
            </a:endParaRPr>
          </a:p>
          <a:p>
            <a:pPr marL="0" lvl="0" indent="0" algn="ctr" rtl="0">
              <a:spcBef>
                <a:spcPts val="0"/>
              </a:spcBef>
              <a:spcAft>
                <a:spcPts val="0"/>
              </a:spcAft>
              <a:buNone/>
            </a:pPr>
            <a:r>
              <a:rPr lang="en-US" sz="4000" b="1" dirty="0">
                <a:solidFill>
                  <a:schemeClr val="lt1"/>
                </a:solidFill>
                <a:latin typeface="Montserrat"/>
                <a:ea typeface="Montserrat"/>
                <a:cs typeface="Montserrat"/>
                <a:sym typeface="Montserrat"/>
              </a:rPr>
              <a:t>DIGITAL BRIEFING</a:t>
            </a:r>
            <a:br>
              <a:rPr lang="en-US" sz="4000" b="1" dirty="0">
                <a:solidFill>
                  <a:schemeClr val="lt1"/>
                </a:solidFill>
                <a:latin typeface="Montserrat"/>
                <a:ea typeface="Montserrat"/>
                <a:cs typeface="Montserrat"/>
                <a:sym typeface="Montserrat"/>
              </a:rPr>
            </a:br>
            <a:r>
              <a:rPr lang="en-US" sz="4000" b="1" dirty="0">
                <a:solidFill>
                  <a:schemeClr val="lt1"/>
                </a:solidFill>
                <a:latin typeface="Montserrat"/>
                <a:ea typeface="Montserrat"/>
                <a:cs typeface="Montserrat"/>
                <a:sym typeface="Montserrat"/>
              </a:rPr>
              <a:t>DOCUMENT</a:t>
            </a:r>
            <a:endParaRPr sz="4400" b="1" dirty="0">
              <a:solidFill>
                <a:schemeClr val="lt1"/>
              </a:solidFill>
              <a:latin typeface="Montserrat"/>
              <a:ea typeface="Montserrat"/>
              <a:cs typeface="Montserrat"/>
              <a:sym typeface="Montserrat"/>
            </a:endParaRPr>
          </a:p>
        </p:txBody>
      </p:sp>
      <p:sp>
        <p:nvSpPr>
          <p:cNvPr id="97" name="Google Shape;97;g33411ff847d_0_8"/>
          <p:cNvSpPr txBox="1"/>
          <p:nvPr/>
        </p:nvSpPr>
        <p:spPr>
          <a:xfrm>
            <a:off x="4245450" y="5198452"/>
            <a:ext cx="3701100" cy="729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bg1">
                    <a:lumMod val="95000"/>
                  </a:schemeClr>
                </a:solidFill>
                <a:latin typeface="Montserrat"/>
                <a:ea typeface="Montserrat"/>
                <a:cs typeface="Montserrat"/>
                <a:sym typeface="Montserrat"/>
              </a:rPr>
              <a:t>[ADD DATE HERE]</a:t>
            </a:r>
            <a:endParaRPr sz="2800" b="1" dirty="0">
              <a:solidFill>
                <a:schemeClr val="bg1">
                  <a:lumMod val="95000"/>
                </a:schemeClr>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a:extLst>
            <a:ext uri="{FF2B5EF4-FFF2-40B4-BE49-F238E27FC236}">
              <a16:creationId xmlns:a16="http://schemas.microsoft.com/office/drawing/2014/main" id="{09D0F30B-397B-EC52-F564-6E86611D50DC}"/>
            </a:ext>
          </a:extLst>
        </p:cNvPr>
        <p:cNvGrpSpPr/>
        <p:nvPr/>
      </p:nvGrpSpPr>
      <p:grpSpPr>
        <a:xfrm>
          <a:off x="0" y="0"/>
          <a:ext cx="0" cy="0"/>
          <a:chOff x="0" y="0"/>
          <a:chExt cx="0" cy="0"/>
        </a:xfrm>
      </p:grpSpPr>
      <p:sp>
        <p:nvSpPr>
          <p:cNvPr id="121" name="Google Shape;121;g33411ff847d_0_1017">
            <a:extLst>
              <a:ext uri="{FF2B5EF4-FFF2-40B4-BE49-F238E27FC236}">
                <a16:creationId xmlns:a16="http://schemas.microsoft.com/office/drawing/2014/main" id="{68795499-4152-83B7-5FD1-4E10407EEA2F}"/>
              </a:ext>
            </a:extLst>
          </p:cNvPr>
          <p:cNvSpPr txBox="1"/>
          <p:nvPr/>
        </p:nvSpPr>
        <p:spPr>
          <a:xfrm>
            <a:off x="1264069" y="271970"/>
            <a:ext cx="9528900"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rgbClr val="161735"/>
                </a:solidFill>
                <a:latin typeface="Montserrat"/>
                <a:ea typeface="Montserrat"/>
                <a:cs typeface="Montserrat"/>
                <a:sym typeface="Montserrat"/>
              </a:rPr>
              <a:t>DIGITAL GOALS </a:t>
            </a:r>
            <a:endParaRPr sz="1467" b="0" i="0" u="none" strike="noStrike" cap="none" dirty="0">
              <a:solidFill>
                <a:srgbClr val="161735"/>
              </a:solidFill>
              <a:latin typeface="Arial"/>
              <a:ea typeface="Arial"/>
              <a:cs typeface="Arial"/>
              <a:sym typeface="Arial"/>
            </a:endParaRPr>
          </a:p>
        </p:txBody>
      </p:sp>
      <p:sp>
        <p:nvSpPr>
          <p:cNvPr id="128" name="Google Shape;128;g33411ff847d_0_1017">
            <a:extLst>
              <a:ext uri="{FF2B5EF4-FFF2-40B4-BE49-F238E27FC236}">
                <a16:creationId xmlns:a16="http://schemas.microsoft.com/office/drawing/2014/main" id="{09557137-F358-D5E2-7A0E-C0DACD2D883B}"/>
              </a:ext>
            </a:extLst>
          </p:cNvPr>
          <p:cNvSpPr/>
          <p:nvPr/>
        </p:nvSpPr>
        <p:spPr>
          <a:xfrm>
            <a:off x="1275573" y="2128119"/>
            <a:ext cx="2879753" cy="3349159"/>
          </a:xfrm>
          <a:prstGeom prst="roundRect">
            <a:avLst>
              <a:gd name="adj" fmla="val 7121"/>
            </a:avLst>
          </a:prstGeom>
          <a:solidFill>
            <a:schemeClr val="bg1"/>
          </a:solidFill>
          <a:ln w="28575" cap="flat" cmpd="sng">
            <a:solidFill>
              <a:srgbClr val="001B6D"/>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endParaRPr sz="1333" b="0" i="0" u="none" strike="noStrike" cap="none">
              <a:solidFill>
                <a:srgbClr val="FFFFFF"/>
              </a:solidFill>
              <a:latin typeface="Montserrat"/>
              <a:ea typeface="Montserrat"/>
              <a:cs typeface="Montserrat"/>
              <a:sym typeface="Montserrat"/>
            </a:endParaRPr>
          </a:p>
        </p:txBody>
      </p:sp>
      <p:sp>
        <p:nvSpPr>
          <p:cNvPr id="12" name="Google Shape;128;g33411ff847d_0_1017">
            <a:extLst>
              <a:ext uri="{FF2B5EF4-FFF2-40B4-BE49-F238E27FC236}">
                <a16:creationId xmlns:a16="http://schemas.microsoft.com/office/drawing/2014/main" id="{462FC22A-87BA-956C-0678-3C4A17A18832}"/>
              </a:ext>
            </a:extLst>
          </p:cNvPr>
          <p:cNvSpPr/>
          <p:nvPr/>
        </p:nvSpPr>
        <p:spPr>
          <a:xfrm>
            <a:off x="1275573" y="1397026"/>
            <a:ext cx="2879753" cy="557914"/>
          </a:xfrm>
          <a:prstGeom prst="roundRect">
            <a:avLst>
              <a:gd name="adj" fmla="val 34516"/>
            </a:avLst>
          </a:prstGeom>
          <a:solidFill>
            <a:srgbClr val="CD2030"/>
          </a:solidFill>
          <a:ln w="28575" cap="flat" cmpd="sng">
            <a:solidFill>
              <a:schemeClr val="bg1"/>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600" b="1" i="0" u="none" strike="noStrike" cap="none" dirty="0">
                <a:solidFill>
                  <a:srgbClr val="FFFFFF"/>
                </a:solidFill>
                <a:latin typeface="Montserrat"/>
                <a:ea typeface="Montserrat"/>
                <a:cs typeface="Montserrat"/>
                <a:sym typeface="Montserrat"/>
              </a:rPr>
              <a:t>GOAL 1</a:t>
            </a:r>
            <a:endParaRPr sz="1600" b="1" i="0" u="none" strike="noStrike" cap="none" dirty="0">
              <a:solidFill>
                <a:srgbClr val="FFFFFF"/>
              </a:solidFill>
              <a:latin typeface="Montserrat"/>
              <a:ea typeface="Montserrat"/>
              <a:cs typeface="Montserrat"/>
              <a:sym typeface="Montserrat"/>
            </a:endParaRPr>
          </a:p>
        </p:txBody>
      </p:sp>
      <p:sp>
        <p:nvSpPr>
          <p:cNvPr id="17" name="Google Shape;128;g33411ff847d_0_1017">
            <a:extLst>
              <a:ext uri="{FF2B5EF4-FFF2-40B4-BE49-F238E27FC236}">
                <a16:creationId xmlns:a16="http://schemas.microsoft.com/office/drawing/2014/main" id="{42525E08-027C-DDFD-56EF-A200C5926EA2}"/>
              </a:ext>
            </a:extLst>
          </p:cNvPr>
          <p:cNvSpPr/>
          <p:nvPr/>
        </p:nvSpPr>
        <p:spPr>
          <a:xfrm>
            <a:off x="4601557" y="1397026"/>
            <a:ext cx="2879753" cy="557914"/>
          </a:xfrm>
          <a:prstGeom prst="roundRect">
            <a:avLst>
              <a:gd name="adj" fmla="val 34516"/>
            </a:avLst>
          </a:prstGeom>
          <a:solidFill>
            <a:srgbClr val="CD2030"/>
          </a:solidFill>
          <a:ln w="28575" cap="flat" cmpd="sng">
            <a:solidFill>
              <a:schemeClr val="bg1"/>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600" b="1" i="0" u="none" strike="noStrike" cap="none" dirty="0">
                <a:solidFill>
                  <a:srgbClr val="FFFFFF"/>
                </a:solidFill>
                <a:latin typeface="Montserrat"/>
                <a:ea typeface="Montserrat"/>
                <a:cs typeface="Montserrat"/>
                <a:sym typeface="Montserrat"/>
              </a:rPr>
              <a:t>GOAL 2</a:t>
            </a:r>
            <a:endParaRPr sz="1600" b="1" i="0" u="none" strike="noStrike" cap="none" dirty="0">
              <a:solidFill>
                <a:srgbClr val="FFFFFF"/>
              </a:solidFill>
              <a:latin typeface="Montserrat"/>
              <a:ea typeface="Montserrat"/>
              <a:cs typeface="Montserrat"/>
              <a:sym typeface="Montserrat"/>
            </a:endParaRPr>
          </a:p>
        </p:txBody>
      </p:sp>
      <p:sp>
        <p:nvSpPr>
          <p:cNvPr id="18" name="Google Shape;128;g33411ff847d_0_1017">
            <a:extLst>
              <a:ext uri="{FF2B5EF4-FFF2-40B4-BE49-F238E27FC236}">
                <a16:creationId xmlns:a16="http://schemas.microsoft.com/office/drawing/2014/main" id="{22C230F1-C334-6737-B088-2958C2D3DFB6}"/>
              </a:ext>
            </a:extLst>
          </p:cNvPr>
          <p:cNvSpPr/>
          <p:nvPr/>
        </p:nvSpPr>
        <p:spPr>
          <a:xfrm>
            <a:off x="7892985" y="1397026"/>
            <a:ext cx="2879753" cy="557914"/>
          </a:xfrm>
          <a:prstGeom prst="roundRect">
            <a:avLst>
              <a:gd name="adj" fmla="val 34516"/>
            </a:avLst>
          </a:prstGeom>
          <a:solidFill>
            <a:srgbClr val="CD2030"/>
          </a:solidFill>
          <a:ln w="28575" cap="flat" cmpd="sng">
            <a:solidFill>
              <a:schemeClr val="bg1"/>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r>
              <a:rPr lang="en-US" sz="1600" b="1" i="0" u="none" strike="noStrike" cap="none" dirty="0">
                <a:solidFill>
                  <a:srgbClr val="FFFFFF"/>
                </a:solidFill>
                <a:latin typeface="Montserrat"/>
                <a:ea typeface="Montserrat"/>
                <a:cs typeface="Montserrat"/>
                <a:sym typeface="Montserrat"/>
              </a:rPr>
              <a:t>GOAL 3</a:t>
            </a:r>
            <a:endParaRPr sz="1600" b="1" i="0" u="none" strike="noStrike" cap="none" dirty="0">
              <a:solidFill>
                <a:srgbClr val="FFFFFF"/>
              </a:solidFill>
              <a:latin typeface="Montserrat"/>
              <a:ea typeface="Montserrat"/>
              <a:cs typeface="Montserrat"/>
              <a:sym typeface="Montserrat"/>
            </a:endParaRPr>
          </a:p>
        </p:txBody>
      </p:sp>
      <p:sp>
        <p:nvSpPr>
          <p:cNvPr id="20" name="Google Shape;128;g33411ff847d_0_1017">
            <a:extLst>
              <a:ext uri="{FF2B5EF4-FFF2-40B4-BE49-F238E27FC236}">
                <a16:creationId xmlns:a16="http://schemas.microsoft.com/office/drawing/2014/main" id="{54492CD8-58AB-C730-7ED0-9338D2D0FC43}"/>
              </a:ext>
            </a:extLst>
          </p:cNvPr>
          <p:cNvSpPr/>
          <p:nvPr/>
        </p:nvSpPr>
        <p:spPr>
          <a:xfrm>
            <a:off x="4628170" y="2128119"/>
            <a:ext cx="2879753" cy="3349159"/>
          </a:xfrm>
          <a:prstGeom prst="roundRect">
            <a:avLst>
              <a:gd name="adj" fmla="val 7121"/>
            </a:avLst>
          </a:prstGeom>
          <a:solidFill>
            <a:schemeClr val="bg1"/>
          </a:solidFill>
          <a:ln w="28575" cap="flat" cmpd="sng">
            <a:solidFill>
              <a:srgbClr val="001B6D"/>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endParaRPr sz="1333" b="0" i="0" u="none" strike="noStrike" cap="none">
              <a:solidFill>
                <a:srgbClr val="FFFFFF"/>
              </a:solidFill>
              <a:latin typeface="Montserrat"/>
              <a:ea typeface="Montserrat"/>
              <a:cs typeface="Montserrat"/>
              <a:sym typeface="Montserrat"/>
            </a:endParaRPr>
          </a:p>
        </p:txBody>
      </p:sp>
      <p:sp>
        <p:nvSpPr>
          <p:cNvPr id="21" name="Google Shape;128;g33411ff847d_0_1017">
            <a:extLst>
              <a:ext uri="{FF2B5EF4-FFF2-40B4-BE49-F238E27FC236}">
                <a16:creationId xmlns:a16="http://schemas.microsoft.com/office/drawing/2014/main" id="{7FBB8103-75C6-21E3-71FF-EC3A5E95847E}"/>
              </a:ext>
            </a:extLst>
          </p:cNvPr>
          <p:cNvSpPr/>
          <p:nvPr/>
        </p:nvSpPr>
        <p:spPr>
          <a:xfrm>
            <a:off x="7920010" y="2128119"/>
            <a:ext cx="2879753" cy="3349159"/>
          </a:xfrm>
          <a:prstGeom prst="roundRect">
            <a:avLst>
              <a:gd name="adj" fmla="val 7121"/>
            </a:avLst>
          </a:prstGeom>
          <a:solidFill>
            <a:schemeClr val="bg1"/>
          </a:solidFill>
          <a:ln w="28575" cap="flat" cmpd="sng">
            <a:solidFill>
              <a:srgbClr val="001B6D"/>
            </a:solidFill>
            <a:prstDash val="solid"/>
            <a:miter lim="800000"/>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endParaRPr sz="1333" b="0" i="0" u="none" strike="noStrike" cap="none">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1934173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a:extLst>
            <a:ext uri="{FF2B5EF4-FFF2-40B4-BE49-F238E27FC236}">
              <a16:creationId xmlns:a16="http://schemas.microsoft.com/office/drawing/2014/main" id="{863C8FD7-7B6B-7E42-1D6B-C8C3FF2D33C6}"/>
            </a:ext>
          </a:extLst>
        </p:cNvPr>
        <p:cNvGrpSpPr/>
        <p:nvPr/>
      </p:nvGrpSpPr>
      <p:grpSpPr>
        <a:xfrm>
          <a:off x="0" y="0"/>
          <a:ext cx="0" cy="0"/>
          <a:chOff x="0" y="0"/>
          <a:chExt cx="0" cy="0"/>
        </a:xfrm>
      </p:grpSpPr>
      <p:sp>
        <p:nvSpPr>
          <p:cNvPr id="9" name="Google Shape;122;g33411ff847d_0_1017">
            <a:extLst>
              <a:ext uri="{FF2B5EF4-FFF2-40B4-BE49-F238E27FC236}">
                <a16:creationId xmlns:a16="http://schemas.microsoft.com/office/drawing/2014/main" id="{28A09140-B85D-8B06-4F13-F071FDC802C8}"/>
              </a:ext>
            </a:extLst>
          </p:cNvPr>
          <p:cNvSpPr/>
          <p:nvPr/>
        </p:nvSpPr>
        <p:spPr>
          <a:xfrm>
            <a:off x="2806866" y="1278194"/>
            <a:ext cx="8819137" cy="4401348"/>
          </a:xfrm>
          <a:prstGeom prst="roundRect">
            <a:avLst>
              <a:gd name="adj" fmla="val 6706"/>
            </a:avLst>
          </a:prstGeom>
          <a:solidFill>
            <a:schemeClr val="bg1"/>
          </a:solidFill>
          <a:ln w="12700" cap="flat" cmpd="sng">
            <a:solidFill>
              <a:srgbClr val="001B6D"/>
            </a:solidFill>
            <a:prstDash val="solid"/>
            <a:round/>
            <a:headEnd type="none" w="sm" len="sm"/>
            <a:tailEnd type="none" w="sm" len="sm"/>
          </a:ln>
          <a:effectLst>
            <a:outerShdw blurRad="50800" dist="38100" dir="2700000" algn="tl" rotWithShape="0">
              <a:prstClr val="black">
                <a:alpha val="2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33"/>
              <a:buFont typeface="Arial"/>
              <a:buNone/>
            </a:pPr>
            <a:endParaRPr sz="1333" b="0" i="0" u="none" strike="noStrike" cap="none">
              <a:solidFill>
                <a:srgbClr val="FFFFFF"/>
              </a:solidFill>
              <a:latin typeface="Montserrat"/>
              <a:ea typeface="Montserrat"/>
              <a:cs typeface="Montserrat"/>
              <a:sym typeface="Montserrat"/>
            </a:endParaRPr>
          </a:p>
        </p:txBody>
      </p:sp>
      <p:sp>
        <p:nvSpPr>
          <p:cNvPr id="20" name="Google Shape;160;g33411ff847d_0_13">
            <a:extLst>
              <a:ext uri="{FF2B5EF4-FFF2-40B4-BE49-F238E27FC236}">
                <a16:creationId xmlns:a16="http://schemas.microsoft.com/office/drawing/2014/main" id="{D3391815-422D-6028-D5A6-E8130AA5900B}"/>
              </a:ext>
            </a:extLst>
          </p:cNvPr>
          <p:cNvSpPr txBox="1"/>
          <p:nvPr/>
        </p:nvSpPr>
        <p:spPr>
          <a:xfrm>
            <a:off x="3049951" y="1433448"/>
            <a:ext cx="6614331" cy="40006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200"/>
              <a:buFont typeface="Arial"/>
              <a:buNone/>
            </a:pPr>
            <a:r>
              <a:rPr lang="en-US" sz="2000" b="1" i="0" u="none" strike="noStrike" cap="none" dirty="0">
                <a:solidFill>
                  <a:srgbClr val="001B6D"/>
                </a:solidFill>
                <a:latin typeface="Montserrat"/>
                <a:ea typeface="Montserrat"/>
                <a:cs typeface="Montserrat"/>
                <a:sym typeface="Montserrat"/>
              </a:rPr>
              <a:t>INSTRUCTION</a:t>
            </a:r>
            <a:endParaRPr sz="1100" b="0" i="0" u="none" strike="noStrike" cap="none" dirty="0">
              <a:solidFill>
                <a:srgbClr val="001B6D"/>
              </a:solidFill>
              <a:latin typeface="Arial"/>
              <a:ea typeface="Arial"/>
              <a:cs typeface="Arial"/>
              <a:sym typeface="Arial"/>
            </a:endParaRPr>
          </a:p>
        </p:txBody>
      </p:sp>
      <p:sp>
        <p:nvSpPr>
          <p:cNvPr id="25" name="Freeform: Shape 24">
            <a:extLst>
              <a:ext uri="{FF2B5EF4-FFF2-40B4-BE49-F238E27FC236}">
                <a16:creationId xmlns:a16="http://schemas.microsoft.com/office/drawing/2014/main" id="{7280E007-D815-D145-1A7D-D8BB77A549BA}"/>
              </a:ext>
            </a:extLst>
          </p:cNvPr>
          <p:cNvSpPr/>
          <p:nvPr/>
        </p:nvSpPr>
        <p:spPr>
          <a:xfrm>
            <a:off x="1667934" y="3473531"/>
            <a:ext cx="752887" cy="751855"/>
          </a:xfrm>
          <a:custGeom>
            <a:avLst/>
            <a:gdLst>
              <a:gd name="connsiteX0" fmla="*/ 454388 w 752887"/>
              <a:gd name="connsiteY0" fmla="*/ 85087 h 751855"/>
              <a:gd name="connsiteX1" fmla="*/ 533229 w 752887"/>
              <a:gd name="connsiteY1" fmla="*/ 113581 h 751855"/>
              <a:gd name="connsiteX2" fmla="*/ 561930 w 752887"/>
              <a:gd name="connsiteY2" fmla="*/ 94562 h 751855"/>
              <a:gd name="connsiteX3" fmla="*/ 661242 w 752887"/>
              <a:gd name="connsiteY3" fmla="*/ 130801 h 751855"/>
              <a:gd name="connsiteX4" fmla="*/ 660343 w 752887"/>
              <a:gd name="connsiteY4" fmla="*/ 185990 h 751855"/>
              <a:gd name="connsiteX5" fmla="*/ 640910 w 752887"/>
              <a:gd name="connsiteY5" fmla="*/ 215521 h 751855"/>
              <a:gd name="connsiteX6" fmla="*/ 669265 w 752887"/>
              <a:gd name="connsiteY6" fmla="*/ 299065 h 751855"/>
              <a:gd name="connsiteX7" fmla="*/ 705850 w 752887"/>
              <a:gd name="connsiteY7" fmla="*/ 306742 h 751855"/>
              <a:gd name="connsiteX8" fmla="*/ 750527 w 752887"/>
              <a:gd name="connsiteY8" fmla="*/ 400660 h 751855"/>
              <a:gd name="connsiteX9" fmla="*/ 671132 w 752887"/>
              <a:gd name="connsiteY9" fmla="*/ 452599 h 751855"/>
              <a:gd name="connsiteX10" fmla="*/ 639319 w 752887"/>
              <a:gd name="connsiteY10" fmla="*/ 532339 h 751855"/>
              <a:gd name="connsiteX11" fmla="*/ 656056 w 752887"/>
              <a:gd name="connsiteY11" fmla="*/ 550943 h 751855"/>
              <a:gd name="connsiteX12" fmla="*/ 666706 w 752887"/>
              <a:gd name="connsiteY12" fmla="*/ 613601 h 751855"/>
              <a:gd name="connsiteX13" fmla="*/ 615736 w 752887"/>
              <a:gd name="connsiteY13" fmla="*/ 659938 h 751855"/>
              <a:gd name="connsiteX14" fmla="*/ 520780 w 752887"/>
              <a:gd name="connsiteY14" fmla="*/ 640435 h 751855"/>
              <a:gd name="connsiteX15" fmla="*/ 452797 w 752887"/>
              <a:gd name="connsiteY15" fmla="*/ 670450 h 751855"/>
              <a:gd name="connsiteX16" fmla="*/ 449961 w 752887"/>
              <a:gd name="connsiteY16" fmla="*/ 701018 h 751855"/>
              <a:gd name="connsiteX17" fmla="*/ 311989 w 752887"/>
              <a:gd name="connsiteY17" fmla="*/ 708073 h 751855"/>
              <a:gd name="connsiteX18" fmla="*/ 289236 w 752887"/>
              <a:gd name="connsiteY18" fmla="*/ 661667 h 751855"/>
              <a:gd name="connsiteX19" fmla="*/ 221806 w 752887"/>
              <a:gd name="connsiteY19" fmla="*/ 639121 h 751855"/>
              <a:gd name="connsiteX20" fmla="*/ 192551 w 752887"/>
              <a:gd name="connsiteY20" fmla="*/ 658762 h 751855"/>
              <a:gd name="connsiteX21" fmla="*/ 94069 w 752887"/>
              <a:gd name="connsiteY21" fmla="*/ 574042 h 751855"/>
              <a:gd name="connsiteX22" fmla="*/ 113295 w 752887"/>
              <a:gd name="connsiteY22" fmla="*/ 520236 h 751855"/>
              <a:gd name="connsiteX23" fmla="*/ 83972 w 752887"/>
              <a:gd name="connsiteY23" fmla="*/ 452045 h 751855"/>
              <a:gd name="connsiteX24" fmla="*/ 45726 w 752887"/>
              <a:gd name="connsiteY24" fmla="*/ 441879 h 751855"/>
              <a:gd name="connsiteX25" fmla="*/ 54579 w 752887"/>
              <a:gd name="connsiteY25" fmla="*/ 305636 h 751855"/>
              <a:gd name="connsiteX26" fmla="*/ 80168 w 752887"/>
              <a:gd name="connsiteY26" fmla="*/ 303630 h 751855"/>
              <a:gd name="connsiteX27" fmla="*/ 114540 w 752887"/>
              <a:gd name="connsiteY27" fmla="*/ 227278 h 751855"/>
              <a:gd name="connsiteX28" fmla="*/ 95175 w 752887"/>
              <a:gd name="connsiteY28" fmla="*/ 185022 h 751855"/>
              <a:gd name="connsiteX29" fmla="*/ 187019 w 752887"/>
              <a:gd name="connsiteY29" fmla="*/ 93179 h 751855"/>
              <a:gd name="connsiteX30" fmla="*/ 239095 w 752887"/>
              <a:gd name="connsiteY30" fmla="*/ 110745 h 751855"/>
              <a:gd name="connsiteX31" fmla="*/ 301477 w 752887"/>
              <a:gd name="connsiteY31" fmla="*/ 82874 h 751855"/>
              <a:gd name="connsiteX32" fmla="*/ 317384 w 752887"/>
              <a:gd name="connsiteY32" fmla="*/ 36538 h 751855"/>
              <a:gd name="connsiteX33" fmla="*/ 449685 w 752887"/>
              <a:gd name="connsiteY33" fmla="*/ 51891 h 751855"/>
              <a:gd name="connsiteX34" fmla="*/ 454457 w 752887"/>
              <a:gd name="connsiteY34" fmla="*/ 85018 h 751855"/>
              <a:gd name="connsiteX35" fmla="*/ 234531 w 752887"/>
              <a:gd name="connsiteY35" fmla="*/ 512490 h 751855"/>
              <a:gd name="connsiteX36" fmla="*/ 526036 w 752887"/>
              <a:gd name="connsiteY36" fmla="*/ 245191 h 751855"/>
              <a:gd name="connsiteX37" fmla="*/ 234531 w 752887"/>
              <a:gd name="connsiteY37" fmla="*/ 512490 h 75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52887" h="751855">
                <a:moveTo>
                  <a:pt x="454388" y="85087"/>
                </a:moveTo>
                <a:cubicBezTo>
                  <a:pt x="456601" y="88614"/>
                  <a:pt x="528872" y="113788"/>
                  <a:pt x="533229" y="113581"/>
                </a:cubicBezTo>
                <a:cubicBezTo>
                  <a:pt x="546646" y="112751"/>
                  <a:pt x="550865" y="98227"/>
                  <a:pt x="561930" y="94562"/>
                </a:cubicBezTo>
                <a:cubicBezTo>
                  <a:pt x="600797" y="81837"/>
                  <a:pt x="640426" y="95046"/>
                  <a:pt x="661242" y="130801"/>
                </a:cubicBezTo>
                <a:cubicBezTo>
                  <a:pt x="670371" y="146501"/>
                  <a:pt x="666291" y="168839"/>
                  <a:pt x="660343" y="185990"/>
                </a:cubicBezTo>
                <a:cubicBezTo>
                  <a:pt x="655087" y="200998"/>
                  <a:pt x="642846" y="208398"/>
                  <a:pt x="640910" y="215521"/>
                </a:cubicBezTo>
                <a:cubicBezTo>
                  <a:pt x="639734" y="219809"/>
                  <a:pt x="666153" y="295193"/>
                  <a:pt x="669265" y="299065"/>
                </a:cubicBezTo>
                <a:cubicBezTo>
                  <a:pt x="674452" y="305497"/>
                  <a:pt x="693678" y="301071"/>
                  <a:pt x="705850" y="306742"/>
                </a:cubicBezTo>
                <a:cubicBezTo>
                  <a:pt x="745547" y="325346"/>
                  <a:pt x="758826" y="357920"/>
                  <a:pt x="750527" y="400660"/>
                </a:cubicBezTo>
                <a:cubicBezTo>
                  <a:pt x="741744" y="445683"/>
                  <a:pt x="681022" y="441257"/>
                  <a:pt x="671132" y="452599"/>
                </a:cubicBezTo>
                <a:cubicBezTo>
                  <a:pt x="668297" y="455849"/>
                  <a:pt x="639596" y="527360"/>
                  <a:pt x="639319" y="532339"/>
                </a:cubicBezTo>
                <a:cubicBezTo>
                  <a:pt x="638697" y="545203"/>
                  <a:pt x="651837" y="541330"/>
                  <a:pt x="656056" y="550943"/>
                </a:cubicBezTo>
                <a:cubicBezTo>
                  <a:pt x="660274" y="560556"/>
                  <a:pt x="669127" y="604472"/>
                  <a:pt x="666706" y="613601"/>
                </a:cubicBezTo>
                <a:cubicBezTo>
                  <a:pt x="663940" y="624113"/>
                  <a:pt x="627147" y="657655"/>
                  <a:pt x="615736" y="659938"/>
                </a:cubicBezTo>
                <a:cubicBezTo>
                  <a:pt x="568085" y="669343"/>
                  <a:pt x="544640" y="635870"/>
                  <a:pt x="520780" y="640435"/>
                </a:cubicBezTo>
                <a:cubicBezTo>
                  <a:pt x="516078" y="641334"/>
                  <a:pt x="455494" y="667960"/>
                  <a:pt x="452797" y="670450"/>
                </a:cubicBezTo>
                <a:cubicBezTo>
                  <a:pt x="445535" y="677089"/>
                  <a:pt x="454180" y="689054"/>
                  <a:pt x="449961" y="701018"/>
                </a:cubicBezTo>
                <a:cubicBezTo>
                  <a:pt x="427623" y="764230"/>
                  <a:pt x="343180" y="770661"/>
                  <a:pt x="311989" y="708073"/>
                </a:cubicBezTo>
                <a:cubicBezTo>
                  <a:pt x="302653" y="689261"/>
                  <a:pt x="315170" y="675429"/>
                  <a:pt x="289236" y="661667"/>
                </a:cubicBezTo>
                <a:cubicBezTo>
                  <a:pt x="281213" y="657379"/>
                  <a:pt x="228030" y="638429"/>
                  <a:pt x="221806" y="639121"/>
                </a:cubicBezTo>
                <a:cubicBezTo>
                  <a:pt x="207905" y="640573"/>
                  <a:pt x="203063" y="655512"/>
                  <a:pt x="192551" y="658762"/>
                </a:cubicBezTo>
                <a:cubicBezTo>
                  <a:pt x="131345" y="677573"/>
                  <a:pt x="83280" y="636700"/>
                  <a:pt x="94069" y="574042"/>
                </a:cubicBezTo>
                <a:cubicBezTo>
                  <a:pt x="98011" y="551220"/>
                  <a:pt x="117306" y="545341"/>
                  <a:pt x="113295" y="520236"/>
                </a:cubicBezTo>
                <a:cubicBezTo>
                  <a:pt x="112188" y="513251"/>
                  <a:pt x="87983" y="455088"/>
                  <a:pt x="83972" y="452045"/>
                </a:cubicBezTo>
                <a:cubicBezTo>
                  <a:pt x="72699" y="443677"/>
                  <a:pt x="57414" y="448034"/>
                  <a:pt x="45726" y="441879"/>
                </a:cubicBezTo>
                <a:cubicBezTo>
                  <a:pt x="-21911" y="406400"/>
                  <a:pt x="-10777" y="338694"/>
                  <a:pt x="54579" y="305636"/>
                </a:cubicBezTo>
                <a:cubicBezTo>
                  <a:pt x="63985" y="300864"/>
                  <a:pt x="75742" y="306327"/>
                  <a:pt x="80168" y="303630"/>
                </a:cubicBezTo>
                <a:cubicBezTo>
                  <a:pt x="86600" y="299688"/>
                  <a:pt x="114056" y="236269"/>
                  <a:pt x="114540" y="227278"/>
                </a:cubicBezTo>
                <a:cubicBezTo>
                  <a:pt x="115577" y="208951"/>
                  <a:pt x="98910" y="200721"/>
                  <a:pt x="95175" y="185022"/>
                </a:cubicBezTo>
                <a:cubicBezTo>
                  <a:pt x="79822" y="120843"/>
                  <a:pt x="124084" y="80454"/>
                  <a:pt x="187019" y="93179"/>
                </a:cubicBezTo>
                <a:cubicBezTo>
                  <a:pt x="209080" y="97605"/>
                  <a:pt x="205277" y="120220"/>
                  <a:pt x="239095" y="110745"/>
                </a:cubicBezTo>
                <a:cubicBezTo>
                  <a:pt x="245458" y="108947"/>
                  <a:pt x="299056" y="85364"/>
                  <a:pt x="301477" y="82874"/>
                </a:cubicBezTo>
                <a:cubicBezTo>
                  <a:pt x="308739" y="75405"/>
                  <a:pt x="309292" y="52168"/>
                  <a:pt x="317384" y="36538"/>
                </a:cubicBezTo>
                <a:cubicBezTo>
                  <a:pt x="347537" y="-22248"/>
                  <a:pt x="424649" y="-4958"/>
                  <a:pt x="449685" y="51891"/>
                </a:cubicBezTo>
                <a:cubicBezTo>
                  <a:pt x="454733" y="63302"/>
                  <a:pt x="451137" y="79762"/>
                  <a:pt x="454457" y="85018"/>
                </a:cubicBezTo>
                <a:close/>
                <a:moveTo>
                  <a:pt x="234531" y="512490"/>
                </a:moveTo>
                <a:cubicBezTo>
                  <a:pt x="407221" y="694241"/>
                  <a:pt x="698450" y="441187"/>
                  <a:pt x="526036" y="245191"/>
                </a:cubicBezTo>
                <a:cubicBezTo>
                  <a:pt x="349819" y="44768"/>
                  <a:pt x="54510" y="323064"/>
                  <a:pt x="234531" y="512490"/>
                </a:cubicBezTo>
                <a:close/>
              </a:path>
            </a:pathLst>
          </a:custGeom>
          <a:solidFill>
            <a:srgbClr val="001B6D"/>
          </a:solidFill>
          <a:ln w="6901" cap="flat">
            <a:noFill/>
            <a:prstDash val="solid"/>
            <a:miter/>
          </a:ln>
        </p:spPr>
        <p:txBody>
          <a:bodyPr rtlCol="0" anchor="ctr"/>
          <a:lstStyle/>
          <a:p>
            <a:endParaRPr lang="en-ZA">
              <a:solidFill>
                <a:srgbClr val="001B6D"/>
              </a:solidFill>
            </a:endParaRPr>
          </a:p>
        </p:txBody>
      </p:sp>
      <p:sp>
        <p:nvSpPr>
          <p:cNvPr id="26" name="Freeform: Shape 25">
            <a:extLst>
              <a:ext uri="{FF2B5EF4-FFF2-40B4-BE49-F238E27FC236}">
                <a16:creationId xmlns:a16="http://schemas.microsoft.com/office/drawing/2014/main" id="{A4FD1050-9ABF-F5D1-2271-A2B9E638D18D}"/>
              </a:ext>
            </a:extLst>
          </p:cNvPr>
          <p:cNvSpPr/>
          <p:nvPr/>
        </p:nvSpPr>
        <p:spPr>
          <a:xfrm>
            <a:off x="853191" y="2378276"/>
            <a:ext cx="675820" cy="471547"/>
          </a:xfrm>
          <a:custGeom>
            <a:avLst/>
            <a:gdLst>
              <a:gd name="connsiteX0" fmla="*/ 515227 w 675820"/>
              <a:gd name="connsiteY0" fmla="*/ 156926 h 471547"/>
              <a:gd name="connsiteX1" fmla="*/ 673671 w 675820"/>
              <a:gd name="connsiteY1" fmla="*/ 223249 h 471547"/>
              <a:gd name="connsiteX2" fmla="*/ 664819 w 675820"/>
              <a:gd name="connsiteY2" fmla="*/ 429482 h 471547"/>
              <a:gd name="connsiteX3" fmla="*/ 600985 w 675820"/>
              <a:gd name="connsiteY3" fmla="*/ 462471 h 471547"/>
              <a:gd name="connsiteX4" fmla="*/ 67906 w 675820"/>
              <a:gd name="connsiteY4" fmla="*/ 462471 h 471547"/>
              <a:gd name="connsiteX5" fmla="*/ 7669 w 675820"/>
              <a:gd name="connsiteY5" fmla="*/ 432801 h 471547"/>
              <a:gd name="connsiteX6" fmla="*/ 2136 w 675820"/>
              <a:gd name="connsiteY6" fmla="*/ 216402 h 471547"/>
              <a:gd name="connsiteX7" fmla="*/ 161271 w 675820"/>
              <a:gd name="connsiteY7" fmla="*/ 157617 h 471547"/>
              <a:gd name="connsiteX8" fmla="*/ 515227 w 675820"/>
              <a:gd name="connsiteY8" fmla="*/ 156926 h 471547"/>
              <a:gd name="connsiteX9" fmla="*/ 445100 w 675820"/>
              <a:gd name="connsiteY9" fmla="*/ 157894 h 471547"/>
              <a:gd name="connsiteX10" fmla="*/ 230707 w 675820"/>
              <a:gd name="connsiteY10" fmla="*/ 157894 h 471547"/>
              <a:gd name="connsiteX11" fmla="*/ 445100 w 675820"/>
              <a:gd name="connsiteY11" fmla="*/ 157894 h 471547"/>
              <a:gd name="connsiteX12" fmla="*/ 173443 w 675820"/>
              <a:gd name="connsiteY12" fmla="*/ 249115 h 471547"/>
              <a:gd name="connsiteX13" fmla="*/ 191563 w 675820"/>
              <a:gd name="connsiteY13" fmla="*/ 370212 h 471547"/>
              <a:gd name="connsiteX14" fmla="*/ 173443 w 675820"/>
              <a:gd name="connsiteY14" fmla="*/ 249115 h 471547"/>
              <a:gd name="connsiteX15" fmla="*/ 440397 w 675820"/>
              <a:gd name="connsiteY15" fmla="*/ 263846 h 471547"/>
              <a:gd name="connsiteX16" fmla="*/ 513637 w 675820"/>
              <a:gd name="connsiteY16" fmla="*/ 361291 h 471547"/>
              <a:gd name="connsiteX17" fmla="*/ 440397 w 675820"/>
              <a:gd name="connsiteY17" fmla="*/ 263846 h 47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5820" h="471547">
                <a:moveTo>
                  <a:pt x="515227" y="156926"/>
                </a:moveTo>
                <a:cubicBezTo>
                  <a:pt x="585908" y="166608"/>
                  <a:pt x="664265" y="125597"/>
                  <a:pt x="673671" y="223249"/>
                </a:cubicBezTo>
                <a:cubicBezTo>
                  <a:pt x="677129" y="259489"/>
                  <a:pt x="677820" y="402855"/>
                  <a:pt x="664819" y="429482"/>
                </a:cubicBezTo>
                <a:cubicBezTo>
                  <a:pt x="651817" y="456108"/>
                  <a:pt x="627611" y="459981"/>
                  <a:pt x="600985" y="462471"/>
                </a:cubicBezTo>
                <a:cubicBezTo>
                  <a:pt x="470620" y="474573"/>
                  <a:pt x="198271" y="474573"/>
                  <a:pt x="67906" y="462471"/>
                </a:cubicBezTo>
                <a:cubicBezTo>
                  <a:pt x="44807" y="460327"/>
                  <a:pt x="18112" y="457076"/>
                  <a:pt x="7669" y="432801"/>
                </a:cubicBezTo>
                <a:cubicBezTo>
                  <a:pt x="-1944" y="410394"/>
                  <a:pt x="-907" y="249737"/>
                  <a:pt x="2136" y="216402"/>
                </a:cubicBezTo>
                <a:cubicBezTo>
                  <a:pt x="10159" y="128017"/>
                  <a:pt x="98336" y="165847"/>
                  <a:pt x="161271" y="157617"/>
                </a:cubicBezTo>
                <a:cubicBezTo>
                  <a:pt x="189488" y="-54770"/>
                  <a:pt x="478089" y="-50068"/>
                  <a:pt x="515227" y="156926"/>
                </a:cubicBezTo>
                <a:close/>
                <a:moveTo>
                  <a:pt x="445100" y="157894"/>
                </a:moveTo>
                <a:cubicBezTo>
                  <a:pt x="431821" y="36174"/>
                  <a:pt x="238107" y="34514"/>
                  <a:pt x="230707" y="157894"/>
                </a:cubicBezTo>
                <a:lnTo>
                  <a:pt x="445100" y="157894"/>
                </a:lnTo>
                <a:close/>
                <a:moveTo>
                  <a:pt x="173443" y="249115"/>
                </a:moveTo>
                <a:cubicBezTo>
                  <a:pt x="102832" y="264745"/>
                  <a:pt x="120121" y="373739"/>
                  <a:pt x="191563" y="370212"/>
                </a:cubicBezTo>
                <a:cubicBezTo>
                  <a:pt x="278358" y="365924"/>
                  <a:pt x="262658" y="229404"/>
                  <a:pt x="173443" y="249115"/>
                </a:cubicBezTo>
                <a:close/>
                <a:moveTo>
                  <a:pt x="440397" y="263846"/>
                </a:moveTo>
                <a:cubicBezTo>
                  <a:pt x="391363" y="308730"/>
                  <a:pt x="451255" y="396839"/>
                  <a:pt x="513637" y="361291"/>
                </a:cubicBezTo>
                <a:cubicBezTo>
                  <a:pt x="590611" y="317513"/>
                  <a:pt x="508519" y="201464"/>
                  <a:pt x="440397" y="263846"/>
                </a:cubicBezTo>
                <a:close/>
              </a:path>
            </a:pathLst>
          </a:custGeom>
          <a:solidFill>
            <a:srgbClr val="001B6D"/>
          </a:solidFill>
          <a:ln w="6901" cap="flat">
            <a:noFill/>
            <a:prstDash val="solid"/>
            <a:miter/>
          </a:ln>
        </p:spPr>
        <p:txBody>
          <a:bodyPr rtlCol="0" anchor="ctr"/>
          <a:lstStyle/>
          <a:p>
            <a:endParaRPr lang="en-ZA"/>
          </a:p>
        </p:txBody>
      </p:sp>
      <p:grpSp>
        <p:nvGrpSpPr>
          <p:cNvPr id="31" name="Group 30">
            <a:extLst>
              <a:ext uri="{FF2B5EF4-FFF2-40B4-BE49-F238E27FC236}">
                <a16:creationId xmlns:a16="http://schemas.microsoft.com/office/drawing/2014/main" id="{AD9526D7-1D1D-C513-0DF5-B2C417B60CCF}"/>
              </a:ext>
            </a:extLst>
          </p:cNvPr>
          <p:cNvGrpSpPr/>
          <p:nvPr/>
        </p:nvGrpSpPr>
        <p:grpSpPr>
          <a:xfrm>
            <a:off x="585139" y="2605329"/>
            <a:ext cx="1605480" cy="1618941"/>
            <a:chOff x="585139" y="2605329"/>
            <a:chExt cx="1605480" cy="1618941"/>
          </a:xfrm>
        </p:grpSpPr>
        <p:sp>
          <p:nvSpPr>
            <p:cNvPr id="24" name="Freeform: Shape 23">
              <a:extLst>
                <a:ext uri="{FF2B5EF4-FFF2-40B4-BE49-F238E27FC236}">
                  <a16:creationId xmlns:a16="http://schemas.microsoft.com/office/drawing/2014/main" id="{909B7917-0307-0364-EDB1-2EE750ADEFC1}"/>
                </a:ext>
              </a:extLst>
            </p:cNvPr>
            <p:cNvSpPr/>
            <p:nvPr/>
          </p:nvSpPr>
          <p:spPr>
            <a:xfrm>
              <a:off x="585814" y="2789608"/>
              <a:ext cx="1213951" cy="1434662"/>
            </a:xfrm>
            <a:custGeom>
              <a:avLst/>
              <a:gdLst>
                <a:gd name="connsiteX0" fmla="*/ 200700 w 1213951"/>
                <a:gd name="connsiteY0" fmla="*/ 2451 h 1434662"/>
                <a:gd name="connsiteX1" fmla="*/ 211074 w 1213951"/>
                <a:gd name="connsiteY1" fmla="*/ 43946 h 1434662"/>
                <a:gd name="connsiteX2" fmla="*/ 307551 w 1213951"/>
                <a:gd name="connsiteY2" fmla="*/ 113451 h 1434662"/>
                <a:gd name="connsiteX3" fmla="*/ 908958 w 1213951"/>
                <a:gd name="connsiteY3" fmla="*/ 112483 h 1434662"/>
                <a:gd name="connsiteX4" fmla="*/ 999556 w 1213951"/>
                <a:gd name="connsiteY4" fmla="*/ 29976 h 1434662"/>
                <a:gd name="connsiteX5" fmla="*/ 1002876 w 1213951"/>
                <a:gd name="connsiteY5" fmla="*/ 2451 h 1434662"/>
                <a:gd name="connsiteX6" fmla="*/ 1210353 w 1213951"/>
                <a:gd name="connsiteY6" fmla="*/ 2451 h 1434662"/>
                <a:gd name="connsiteX7" fmla="*/ 1210630 w 1213951"/>
                <a:gd name="connsiteY7" fmla="*/ 338149 h 1434662"/>
                <a:gd name="connsiteX8" fmla="*/ 1210630 w 1213951"/>
                <a:gd name="connsiteY8" fmla="*/ 517410 h 1434662"/>
                <a:gd name="connsiteX9" fmla="*/ 1210422 w 1213951"/>
                <a:gd name="connsiteY9" fmla="*/ 697638 h 1434662"/>
                <a:gd name="connsiteX10" fmla="*/ 1147834 w 1213951"/>
                <a:gd name="connsiteY10" fmla="*/ 745704 h 1434662"/>
                <a:gd name="connsiteX11" fmla="*/ 1117404 w 1213951"/>
                <a:gd name="connsiteY11" fmla="*/ 922267 h 1434662"/>
                <a:gd name="connsiteX12" fmla="*/ 1071966 w 1213951"/>
                <a:gd name="connsiteY12" fmla="*/ 1171240 h 1434662"/>
                <a:gd name="connsiteX13" fmla="*/ 487572 w 1213951"/>
                <a:gd name="connsiteY13" fmla="*/ 1171240 h 1434662"/>
                <a:gd name="connsiteX14" fmla="*/ 435633 w 1213951"/>
                <a:gd name="connsiteY14" fmla="*/ 1140187 h 1434662"/>
                <a:gd name="connsiteX15" fmla="*/ 502026 w 1213951"/>
                <a:gd name="connsiteY15" fmla="*/ 971301 h 1434662"/>
                <a:gd name="connsiteX16" fmla="*/ 873894 w 1213951"/>
                <a:gd name="connsiteY16" fmla="*/ 948962 h 1434662"/>
                <a:gd name="connsiteX17" fmla="*/ 933786 w 1213951"/>
                <a:gd name="connsiteY17" fmla="*/ 524533 h 1434662"/>
                <a:gd name="connsiteX18" fmla="*/ 656596 w 1213951"/>
                <a:gd name="connsiteY18" fmla="*/ 455927 h 1434662"/>
                <a:gd name="connsiteX19" fmla="*/ 196965 w 1213951"/>
                <a:gd name="connsiteY19" fmla="*/ 278949 h 1434662"/>
                <a:gd name="connsiteX20" fmla="*/ 449603 w 1213951"/>
                <a:gd name="connsiteY20" fmla="*/ 766728 h 1434662"/>
                <a:gd name="connsiteX21" fmla="*/ 661576 w 1213951"/>
                <a:gd name="connsiteY21" fmla="*/ 527783 h 1434662"/>
                <a:gd name="connsiteX22" fmla="*/ 953635 w 1213951"/>
                <a:gd name="connsiteY22" fmla="*/ 738304 h 1434662"/>
                <a:gd name="connsiteX23" fmla="*/ 468484 w 1213951"/>
                <a:gd name="connsiteY23" fmla="*/ 910095 h 1434662"/>
                <a:gd name="connsiteX24" fmla="*/ 394898 w 1213951"/>
                <a:gd name="connsiteY24" fmla="*/ 1194823 h 1434662"/>
                <a:gd name="connsiteX25" fmla="*/ 487572 w 1213951"/>
                <a:gd name="connsiteY25" fmla="*/ 1240468 h 1434662"/>
                <a:gd name="connsiteX26" fmla="*/ 1113462 w 1213951"/>
                <a:gd name="connsiteY26" fmla="*/ 1240468 h 1434662"/>
                <a:gd name="connsiteX27" fmla="*/ 1189398 w 1213951"/>
                <a:gd name="connsiteY27" fmla="*/ 1409908 h 1434662"/>
                <a:gd name="connsiteX28" fmla="*/ 1144168 w 1213951"/>
                <a:gd name="connsiteY28" fmla="*/ 1433699 h 1434662"/>
                <a:gd name="connsiteX29" fmla="*/ 72617 w 1213951"/>
                <a:gd name="connsiteY29" fmla="*/ 1434114 h 1434662"/>
                <a:gd name="connsiteX30" fmla="*/ 0 w 1213951"/>
                <a:gd name="connsiteY30" fmla="*/ 1382244 h 1434662"/>
                <a:gd name="connsiteX31" fmla="*/ 0 w 1213951"/>
                <a:gd name="connsiteY31" fmla="*/ 2451 h 1434662"/>
                <a:gd name="connsiteX32" fmla="*/ 200561 w 1213951"/>
                <a:gd name="connsiteY32" fmla="*/ 2451 h 143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3951" h="1434662">
                  <a:moveTo>
                    <a:pt x="200700" y="2451"/>
                  </a:moveTo>
                  <a:cubicBezTo>
                    <a:pt x="202498" y="3627"/>
                    <a:pt x="207201" y="35786"/>
                    <a:pt x="211074" y="43946"/>
                  </a:cubicBezTo>
                  <a:cubicBezTo>
                    <a:pt x="228225" y="79702"/>
                    <a:pt x="267369" y="109578"/>
                    <a:pt x="307551" y="113451"/>
                  </a:cubicBezTo>
                  <a:cubicBezTo>
                    <a:pt x="497046" y="131709"/>
                    <a:pt x="716350" y="99619"/>
                    <a:pt x="908958" y="112483"/>
                  </a:cubicBezTo>
                  <a:cubicBezTo>
                    <a:pt x="956401" y="103492"/>
                    <a:pt x="982612" y="73131"/>
                    <a:pt x="999556" y="29976"/>
                  </a:cubicBezTo>
                  <a:cubicBezTo>
                    <a:pt x="1003153" y="20916"/>
                    <a:pt x="1001493" y="2451"/>
                    <a:pt x="1002876" y="2451"/>
                  </a:cubicBezTo>
                  <a:lnTo>
                    <a:pt x="1210353" y="2451"/>
                  </a:lnTo>
                  <a:cubicBezTo>
                    <a:pt x="1210077" y="114281"/>
                    <a:pt x="1210561" y="226250"/>
                    <a:pt x="1210630" y="338149"/>
                  </a:cubicBezTo>
                  <a:cubicBezTo>
                    <a:pt x="1210630" y="398248"/>
                    <a:pt x="1210492" y="457241"/>
                    <a:pt x="1210630" y="517410"/>
                  </a:cubicBezTo>
                  <a:cubicBezTo>
                    <a:pt x="1210768" y="563746"/>
                    <a:pt x="1218168" y="658425"/>
                    <a:pt x="1210422" y="697638"/>
                  </a:cubicBezTo>
                  <a:cubicBezTo>
                    <a:pt x="1207587" y="712231"/>
                    <a:pt x="1165607" y="728691"/>
                    <a:pt x="1147834" y="745704"/>
                  </a:cubicBezTo>
                  <a:cubicBezTo>
                    <a:pt x="1087112" y="803936"/>
                    <a:pt x="1109865" y="848751"/>
                    <a:pt x="1117404" y="922267"/>
                  </a:cubicBezTo>
                  <a:cubicBezTo>
                    <a:pt x="1008547" y="967912"/>
                    <a:pt x="977218" y="1093574"/>
                    <a:pt x="1071966" y="1171240"/>
                  </a:cubicBezTo>
                  <a:lnTo>
                    <a:pt x="487572" y="1171240"/>
                  </a:lnTo>
                  <a:cubicBezTo>
                    <a:pt x="480379" y="1171240"/>
                    <a:pt x="442272" y="1147587"/>
                    <a:pt x="435633" y="1140187"/>
                  </a:cubicBezTo>
                  <a:cubicBezTo>
                    <a:pt x="378646" y="1076492"/>
                    <a:pt x="419588" y="982781"/>
                    <a:pt x="502026" y="971301"/>
                  </a:cubicBezTo>
                  <a:cubicBezTo>
                    <a:pt x="615931" y="955463"/>
                    <a:pt x="768703" y="997374"/>
                    <a:pt x="873894" y="948962"/>
                  </a:cubicBezTo>
                  <a:cubicBezTo>
                    <a:pt x="1041190" y="871919"/>
                    <a:pt x="1073764" y="645976"/>
                    <a:pt x="933786" y="524533"/>
                  </a:cubicBezTo>
                  <a:cubicBezTo>
                    <a:pt x="851971" y="453576"/>
                    <a:pt x="758883" y="460976"/>
                    <a:pt x="656596" y="455927"/>
                  </a:cubicBezTo>
                  <a:cubicBezTo>
                    <a:pt x="622155" y="241880"/>
                    <a:pt x="367442" y="136827"/>
                    <a:pt x="196965" y="278949"/>
                  </a:cubicBezTo>
                  <a:cubicBezTo>
                    <a:pt x="-32989" y="470658"/>
                    <a:pt x="155331" y="840452"/>
                    <a:pt x="449603" y="766728"/>
                  </a:cubicBezTo>
                  <a:cubicBezTo>
                    <a:pt x="566206" y="737543"/>
                    <a:pt x="634950" y="640098"/>
                    <a:pt x="661576" y="527783"/>
                  </a:cubicBezTo>
                  <a:cubicBezTo>
                    <a:pt x="804113" y="505929"/>
                    <a:pt x="971201" y="569002"/>
                    <a:pt x="953635" y="738304"/>
                  </a:cubicBezTo>
                  <a:cubicBezTo>
                    <a:pt x="928461" y="980776"/>
                    <a:pt x="620634" y="884644"/>
                    <a:pt x="468484" y="910095"/>
                  </a:cubicBezTo>
                  <a:cubicBezTo>
                    <a:pt x="343306" y="931050"/>
                    <a:pt x="302848" y="1108374"/>
                    <a:pt x="394898" y="1194823"/>
                  </a:cubicBezTo>
                  <a:cubicBezTo>
                    <a:pt x="410252" y="1209208"/>
                    <a:pt x="468622" y="1240468"/>
                    <a:pt x="487572" y="1240468"/>
                  </a:cubicBezTo>
                  <a:lnTo>
                    <a:pt x="1113462" y="1240468"/>
                  </a:lnTo>
                  <a:cubicBezTo>
                    <a:pt x="1083239" y="1320623"/>
                    <a:pt x="1138912" y="1360459"/>
                    <a:pt x="1189398" y="1409908"/>
                  </a:cubicBezTo>
                  <a:lnTo>
                    <a:pt x="1144168" y="1433699"/>
                  </a:lnTo>
                  <a:lnTo>
                    <a:pt x="72617" y="1434114"/>
                  </a:lnTo>
                  <a:cubicBezTo>
                    <a:pt x="50763" y="1439854"/>
                    <a:pt x="0" y="1399050"/>
                    <a:pt x="0" y="1382244"/>
                  </a:cubicBezTo>
                  <a:lnTo>
                    <a:pt x="0" y="2451"/>
                  </a:lnTo>
                  <a:cubicBezTo>
                    <a:pt x="29047" y="8329"/>
                    <a:pt x="188735" y="-5295"/>
                    <a:pt x="200561" y="2451"/>
                  </a:cubicBezTo>
                  <a:close/>
                </a:path>
              </a:pathLst>
            </a:custGeom>
            <a:solidFill>
              <a:srgbClr val="000000"/>
            </a:solidFill>
            <a:ln w="6901" cap="flat">
              <a:noFill/>
              <a:prstDash val="solid"/>
              <a:miter/>
            </a:ln>
          </p:spPr>
          <p:txBody>
            <a:bodyPr rtlCol="0" anchor="ctr"/>
            <a:lstStyle/>
            <a:p>
              <a:endParaRPr lang="en-ZA"/>
            </a:p>
          </p:txBody>
        </p:sp>
        <p:sp>
          <p:nvSpPr>
            <p:cNvPr id="27" name="Freeform: Shape 26">
              <a:extLst>
                <a:ext uri="{FF2B5EF4-FFF2-40B4-BE49-F238E27FC236}">
                  <a16:creationId xmlns:a16="http://schemas.microsoft.com/office/drawing/2014/main" id="{71DC0C4F-4471-A225-12CB-D240B100EA6C}"/>
                </a:ext>
              </a:extLst>
            </p:cNvPr>
            <p:cNvSpPr/>
            <p:nvPr/>
          </p:nvSpPr>
          <p:spPr>
            <a:xfrm>
              <a:off x="751106" y="3069623"/>
              <a:ext cx="421845" cy="429821"/>
            </a:xfrm>
            <a:custGeom>
              <a:avLst/>
              <a:gdLst>
                <a:gd name="connsiteX0" fmla="*/ 193091 w 421845"/>
                <a:gd name="connsiteY0" fmla="*/ 801 h 429821"/>
                <a:gd name="connsiteX1" fmla="*/ 245721 w 421845"/>
                <a:gd name="connsiteY1" fmla="*/ 427305 h 429821"/>
                <a:gd name="connsiteX2" fmla="*/ 193091 w 421845"/>
                <a:gd name="connsiteY2" fmla="*/ 801 h 429821"/>
                <a:gd name="connsiteX3" fmla="*/ 171306 w 421845"/>
                <a:gd name="connsiteY3" fmla="*/ 125910 h 429821"/>
                <a:gd name="connsiteX4" fmla="*/ 102285 w 421845"/>
                <a:gd name="connsiteY4" fmla="*/ 102257 h 429821"/>
                <a:gd name="connsiteX5" fmla="*/ 159411 w 421845"/>
                <a:gd name="connsiteY5" fmla="*/ 210906 h 429821"/>
                <a:gd name="connsiteX6" fmla="*/ 100971 w 421845"/>
                <a:gd name="connsiteY6" fmla="*/ 324189 h 429821"/>
                <a:gd name="connsiteX7" fmla="*/ 211764 w 421845"/>
                <a:gd name="connsiteY7" fmla="*/ 261946 h 429821"/>
                <a:gd name="connsiteX8" fmla="*/ 319030 w 421845"/>
                <a:gd name="connsiteY8" fmla="*/ 327578 h 429821"/>
                <a:gd name="connsiteX9" fmla="*/ 256717 w 421845"/>
                <a:gd name="connsiteY9" fmla="*/ 216923 h 429821"/>
                <a:gd name="connsiteX10" fmla="*/ 322280 w 421845"/>
                <a:gd name="connsiteY10" fmla="*/ 109934 h 429821"/>
                <a:gd name="connsiteX11" fmla="*/ 211833 w 421845"/>
                <a:gd name="connsiteY11" fmla="*/ 163325 h 429821"/>
                <a:gd name="connsiteX12" fmla="*/ 171306 w 421845"/>
                <a:gd name="connsiteY12" fmla="*/ 125910 h 42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845" h="429821">
                  <a:moveTo>
                    <a:pt x="193091" y="801"/>
                  </a:moveTo>
                  <a:cubicBezTo>
                    <a:pt x="468621" y="-20569"/>
                    <a:pt x="506243" y="392587"/>
                    <a:pt x="245721" y="427305"/>
                  </a:cubicBezTo>
                  <a:cubicBezTo>
                    <a:pt x="-52839" y="467071"/>
                    <a:pt x="-89977" y="22724"/>
                    <a:pt x="193091" y="801"/>
                  </a:cubicBezTo>
                  <a:close/>
                  <a:moveTo>
                    <a:pt x="171306" y="125910"/>
                  </a:moveTo>
                  <a:cubicBezTo>
                    <a:pt x="151734" y="108551"/>
                    <a:pt x="129119" y="84829"/>
                    <a:pt x="102285" y="102257"/>
                  </a:cubicBezTo>
                  <a:cubicBezTo>
                    <a:pt x="57539" y="131304"/>
                    <a:pt x="144334" y="187945"/>
                    <a:pt x="159411" y="210906"/>
                  </a:cubicBezTo>
                  <a:cubicBezTo>
                    <a:pt x="162938" y="231031"/>
                    <a:pt x="58507" y="286082"/>
                    <a:pt x="100971" y="324189"/>
                  </a:cubicBezTo>
                  <a:cubicBezTo>
                    <a:pt x="139285" y="358561"/>
                    <a:pt x="184792" y="282901"/>
                    <a:pt x="211764" y="261946"/>
                  </a:cubicBezTo>
                  <a:cubicBezTo>
                    <a:pt x="239497" y="282762"/>
                    <a:pt x="278157" y="352267"/>
                    <a:pt x="319030" y="327578"/>
                  </a:cubicBezTo>
                  <a:cubicBezTo>
                    <a:pt x="364329" y="300260"/>
                    <a:pt x="277050" y="234559"/>
                    <a:pt x="256717" y="216923"/>
                  </a:cubicBezTo>
                  <a:cubicBezTo>
                    <a:pt x="277258" y="187530"/>
                    <a:pt x="352572" y="148110"/>
                    <a:pt x="322280" y="109934"/>
                  </a:cubicBezTo>
                  <a:cubicBezTo>
                    <a:pt x="286041" y="64427"/>
                    <a:pt x="240327" y="144375"/>
                    <a:pt x="211833" y="163325"/>
                  </a:cubicBezTo>
                  <a:cubicBezTo>
                    <a:pt x="189564" y="160005"/>
                    <a:pt x="182786" y="136145"/>
                    <a:pt x="171306" y="125910"/>
                  </a:cubicBezTo>
                  <a:close/>
                </a:path>
              </a:pathLst>
            </a:custGeom>
            <a:solidFill>
              <a:srgbClr val="001B6D"/>
            </a:solidFill>
            <a:ln w="6901" cap="flat">
              <a:noFill/>
              <a:prstDash val="solid"/>
              <a:miter/>
            </a:ln>
          </p:spPr>
          <p:txBody>
            <a:bodyPr rtlCol="0" anchor="ctr"/>
            <a:lstStyle/>
            <a:p>
              <a:endParaRPr lang="en-ZA">
                <a:solidFill>
                  <a:srgbClr val="001B6D"/>
                </a:solidFill>
              </a:endParaRPr>
            </a:p>
          </p:txBody>
        </p:sp>
        <p:sp>
          <p:nvSpPr>
            <p:cNvPr id="28" name="Freeform: Shape 27">
              <a:extLst>
                <a:ext uri="{FF2B5EF4-FFF2-40B4-BE49-F238E27FC236}">
                  <a16:creationId xmlns:a16="http://schemas.microsoft.com/office/drawing/2014/main" id="{DD67E22D-3495-D4E6-DA50-44DCEB923FFB}"/>
                </a:ext>
              </a:extLst>
            </p:cNvPr>
            <p:cNvSpPr/>
            <p:nvPr/>
          </p:nvSpPr>
          <p:spPr>
            <a:xfrm>
              <a:off x="1588759" y="2605329"/>
              <a:ext cx="208231" cy="117570"/>
            </a:xfrm>
            <a:custGeom>
              <a:avLst/>
              <a:gdLst>
                <a:gd name="connsiteX0" fmla="*/ 207477 w 208231"/>
                <a:gd name="connsiteY0" fmla="*/ 117570 h 117570"/>
                <a:gd name="connsiteX1" fmla="*/ 0 w 208231"/>
                <a:gd name="connsiteY1" fmla="*/ 117570 h 117570"/>
                <a:gd name="connsiteX2" fmla="*/ 0 w 208231"/>
                <a:gd name="connsiteY2" fmla="*/ 0 h 117570"/>
                <a:gd name="connsiteX3" fmla="*/ 141776 w 208231"/>
                <a:gd name="connsiteY3" fmla="*/ 0 h 117570"/>
                <a:gd name="connsiteX4" fmla="*/ 176356 w 208231"/>
                <a:gd name="connsiteY4" fmla="*/ 20748 h 117570"/>
                <a:gd name="connsiteX5" fmla="*/ 207477 w 208231"/>
                <a:gd name="connsiteY5" fmla="*/ 117570 h 1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1" h="117570">
                  <a:moveTo>
                    <a:pt x="207477" y="117570"/>
                  </a:moveTo>
                  <a:lnTo>
                    <a:pt x="0" y="117570"/>
                  </a:lnTo>
                  <a:lnTo>
                    <a:pt x="0" y="0"/>
                  </a:lnTo>
                  <a:lnTo>
                    <a:pt x="141776" y="0"/>
                  </a:lnTo>
                  <a:cubicBezTo>
                    <a:pt x="143782" y="0"/>
                    <a:pt x="171653" y="16944"/>
                    <a:pt x="176356" y="20748"/>
                  </a:cubicBezTo>
                  <a:cubicBezTo>
                    <a:pt x="209068" y="47374"/>
                    <a:pt x="209690" y="77389"/>
                    <a:pt x="207477" y="117570"/>
                  </a:cubicBezTo>
                  <a:close/>
                </a:path>
              </a:pathLst>
            </a:custGeom>
            <a:solidFill>
              <a:srgbClr val="001B6D"/>
            </a:solidFill>
            <a:ln w="6901" cap="flat">
              <a:noFill/>
              <a:prstDash val="solid"/>
              <a:miter/>
            </a:ln>
          </p:spPr>
          <p:txBody>
            <a:bodyPr rtlCol="0" anchor="ctr"/>
            <a:lstStyle/>
            <a:p>
              <a:endParaRPr lang="en-ZA"/>
            </a:p>
          </p:txBody>
        </p:sp>
        <p:sp>
          <p:nvSpPr>
            <p:cNvPr id="29" name="Freeform: Shape 28">
              <a:extLst>
                <a:ext uri="{FF2B5EF4-FFF2-40B4-BE49-F238E27FC236}">
                  <a16:creationId xmlns:a16="http://schemas.microsoft.com/office/drawing/2014/main" id="{44D9632F-8312-C440-2D2A-BF6C9137F0EF}"/>
                </a:ext>
              </a:extLst>
            </p:cNvPr>
            <p:cNvSpPr/>
            <p:nvPr/>
          </p:nvSpPr>
          <p:spPr>
            <a:xfrm>
              <a:off x="585139" y="2605329"/>
              <a:ext cx="201374" cy="117570"/>
            </a:xfrm>
            <a:custGeom>
              <a:avLst/>
              <a:gdLst>
                <a:gd name="connsiteX0" fmla="*/ 201374 w 201374"/>
                <a:gd name="connsiteY0" fmla="*/ 0 h 117570"/>
                <a:gd name="connsiteX1" fmla="*/ 201374 w 201374"/>
                <a:gd name="connsiteY1" fmla="*/ 117570 h 117570"/>
                <a:gd name="connsiteX2" fmla="*/ 813 w 201374"/>
                <a:gd name="connsiteY2" fmla="*/ 117570 h 117570"/>
                <a:gd name="connsiteX3" fmla="*/ 24950 w 201374"/>
                <a:gd name="connsiteY3" fmla="*/ 20679 h 117570"/>
                <a:gd name="connsiteX4" fmla="*/ 59598 w 201374"/>
                <a:gd name="connsiteY4" fmla="*/ 0 h 117570"/>
                <a:gd name="connsiteX5" fmla="*/ 201374 w 201374"/>
                <a:gd name="connsiteY5" fmla="*/ 0 h 1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374" h="117570">
                  <a:moveTo>
                    <a:pt x="201374" y="0"/>
                  </a:moveTo>
                  <a:lnTo>
                    <a:pt x="201374" y="117570"/>
                  </a:lnTo>
                  <a:lnTo>
                    <a:pt x="813" y="117570"/>
                  </a:lnTo>
                  <a:cubicBezTo>
                    <a:pt x="1159" y="78426"/>
                    <a:pt x="-7555" y="48826"/>
                    <a:pt x="24950" y="20679"/>
                  </a:cubicBezTo>
                  <a:cubicBezTo>
                    <a:pt x="29168" y="17013"/>
                    <a:pt x="57593" y="0"/>
                    <a:pt x="59598" y="0"/>
                  </a:cubicBezTo>
                  <a:lnTo>
                    <a:pt x="201374" y="0"/>
                  </a:lnTo>
                  <a:close/>
                </a:path>
              </a:pathLst>
            </a:custGeom>
            <a:solidFill>
              <a:srgbClr val="001B6D"/>
            </a:solidFill>
            <a:ln w="6901" cap="flat">
              <a:noFill/>
              <a:prstDash val="solid"/>
              <a:miter/>
            </a:ln>
          </p:spPr>
          <p:txBody>
            <a:bodyPr rtlCol="0" anchor="ctr"/>
            <a:lstStyle/>
            <a:p>
              <a:endParaRPr lang="en-ZA"/>
            </a:p>
          </p:txBody>
        </p:sp>
        <p:sp>
          <p:nvSpPr>
            <p:cNvPr id="30" name="Freeform: Shape 29">
              <a:extLst>
                <a:ext uri="{FF2B5EF4-FFF2-40B4-BE49-F238E27FC236}">
                  <a16:creationId xmlns:a16="http://schemas.microsoft.com/office/drawing/2014/main" id="{93FE806A-D545-F239-DE0E-988D5C1486AC}"/>
                </a:ext>
              </a:extLst>
            </p:cNvPr>
            <p:cNvSpPr/>
            <p:nvPr/>
          </p:nvSpPr>
          <p:spPr>
            <a:xfrm>
              <a:off x="1899949" y="3703121"/>
              <a:ext cx="290670" cy="291925"/>
            </a:xfrm>
            <a:custGeom>
              <a:avLst/>
              <a:gdLst>
                <a:gd name="connsiteX0" fmla="*/ 171264 w 290670"/>
                <a:gd name="connsiteY0" fmla="*/ 10414 h 291925"/>
                <a:gd name="connsiteX1" fmla="*/ 173685 w 290670"/>
                <a:gd name="connsiteY1" fmla="*/ 54399 h 291925"/>
                <a:gd name="connsiteX2" fmla="*/ 79144 w 290670"/>
                <a:gd name="connsiteY2" fmla="*/ 105093 h 291925"/>
                <a:gd name="connsiteX3" fmla="*/ 213451 w 290670"/>
                <a:gd name="connsiteY3" fmla="*/ 190988 h 291925"/>
                <a:gd name="connsiteX4" fmla="*/ 259511 w 290670"/>
                <a:gd name="connsiteY4" fmla="*/ 113322 h 291925"/>
                <a:gd name="connsiteX5" fmla="*/ 268710 w 290670"/>
                <a:gd name="connsiteY5" fmla="*/ 225498 h 291925"/>
                <a:gd name="connsiteX6" fmla="*/ 28727 w 290670"/>
                <a:gd name="connsiteY6" fmla="*/ 61591 h 291925"/>
                <a:gd name="connsiteX7" fmla="*/ 171334 w 290670"/>
                <a:gd name="connsiteY7" fmla="*/ 10414 h 29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670" h="291925">
                  <a:moveTo>
                    <a:pt x="171264" y="10414"/>
                  </a:moveTo>
                  <a:cubicBezTo>
                    <a:pt x="181016" y="20096"/>
                    <a:pt x="182952" y="42988"/>
                    <a:pt x="173685" y="54399"/>
                  </a:cubicBezTo>
                  <a:cubicBezTo>
                    <a:pt x="157640" y="74109"/>
                    <a:pt x="102797" y="59586"/>
                    <a:pt x="79144" y="105093"/>
                  </a:cubicBezTo>
                  <a:cubicBezTo>
                    <a:pt x="27206" y="205027"/>
                    <a:pt x="167115" y="268239"/>
                    <a:pt x="213451" y="190988"/>
                  </a:cubicBezTo>
                  <a:cubicBezTo>
                    <a:pt x="231225" y="161319"/>
                    <a:pt x="218362" y="115259"/>
                    <a:pt x="259511" y="113322"/>
                  </a:cubicBezTo>
                  <a:cubicBezTo>
                    <a:pt x="311519" y="110833"/>
                    <a:pt x="286691" y="197282"/>
                    <a:pt x="268710" y="225498"/>
                  </a:cubicBezTo>
                  <a:cubicBezTo>
                    <a:pt x="168152" y="383734"/>
                    <a:pt x="-84832" y="231100"/>
                    <a:pt x="28727" y="61591"/>
                  </a:cubicBezTo>
                  <a:cubicBezTo>
                    <a:pt x="50582" y="28948"/>
                    <a:pt x="138621" y="-22091"/>
                    <a:pt x="171334" y="10414"/>
                  </a:cubicBezTo>
                  <a:close/>
                </a:path>
              </a:pathLst>
            </a:custGeom>
            <a:solidFill>
              <a:srgbClr val="000000"/>
            </a:solidFill>
            <a:ln w="6901" cap="flat">
              <a:noFill/>
              <a:prstDash val="solid"/>
              <a:miter/>
            </a:ln>
          </p:spPr>
          <p:txBody>
            <a:bodyPr rtlCol="0" anchor="ctr"/>
            <a:lstStyle/>
            <a:p>
              <a:endParaRPr lang="en-ZA"/>
            </a:p>
          </p:txBody>
        </p:sp>
      </p:grpSp>
      <p:sp>
        <p:nvSpPr>
          <p:cNvPr id="2" name="TextBox 1">
            <a:extLst>
              <a:ext uri="{FF2B5EF4-FFF2-40B4-BE49-F238E27FC236}">
                <a16:creationId xmlns:a16="http://schemas.microsoft.com/office/drawing/2014/main" id="{B7E87BB6-0441-FE58-DA34-951059A4A7C2}"/>
              </a:ext>
            </a:extLst>
          </p:cNvPr>
          <p:cNvSpPr txBox="1"/>
          <p:nvPr/>
        </p:nvSpPr>
        <p:spPr>
          <a:xfrm>
            <a:off x="3068877" y="2179529"/>
            <a:ext cx="8091813" cy="707886"/>
          </a:xfrm>
          <a:prstGeom prst="rect">
            <a:avLst/>
          </a:prstGeom>
          <a:noFill/>
        </p:spPr>
        <p:txBody>
          <a:bodyPr wrap="square" rtlCol="0">
            <a:spAutoFit/>
          </a:bodyPr>
          <a:lstStyle/>
          <a:p>
            <a:r>
              <a:rPr lang="en-US" sz="2000" dirty="0">
                <a:latin typeface="Montserrat" panose="00000500000000000000" pitchFamily="2" charset="0"/>
              </a:rPr>
              <a:t>What are the digital channels you would be leveraging and how? </a:t>
            </a:r>
            <a:endParaRPr lang="en-GH" sz="2000" dirty="0">
              <a:latin typeface="Montserrat" panose="00000500000000000000" pitchFamily="2" charset="0"/>
            </a:endParaRPr>
          </a:p>
        </p:txBody>
      </p:sp>
      <p:sp>
        <p:nvSpPr>
          <p:cNvPr id="3" name="Google Shape;160;g33411ff847d_0_13">
            <a:extLst>
              <a:ext uri="{FF2B5EF4-FFF2-40B4-BE49-F238E27FC236}">
                <a16:creationId xmlns:a16="http://schemas.microsoft.com/office/drawing/2014/main" id="{3BF8383E-5D76-4868-8B57-90F4187A3B8C}"/>
              </a:ext>
            </a:extLst>
          </p:cNvPr>
          <p:cNvSpPr txBox="1"/>
          <p:nvPr/>
        </p:nvSpPr>
        <p:spPr>
          <a:xfrm>
            <a:off x="457800" y="317397"/>
            <a:ext cx="11554659" cy="58473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200"/>
              <a:buFont typeface="Arial"/>
              <a:buNone/>
            </a:pPr>
            <a:r>
              <a:rPr lang="en-US" sz="3200" b="1" i="0" u="none" strike="noStrike" cap="none" dirty="0">
                <a:solidFill>
                  <a:srgbClr val="161735"/>
                </a:solidFill>
                <a:latin typeface="Montserrat"/>
                <a:ea typeface="Montserrat"/>
                <a:cs typeface="Montserrat"/>
                <a:sym typeface="Montserrat"/>
              </a:rPr>
              <a:t>DIGITAL ECOSYSTEM AND EXECUTION APPROACH</a:t>
            </a:r>
            <a:endParaRPr sz="1467" b="0" i="0" u="none" strike="noStrike" cap="none" dirty="0">
              <a:solidFill>
                <a:srgbClr val="161735"/>
              </a:solidFill>
              <a:latin typeface="Arial"/>
              <a:ea typeface="Arial"/>
              <a:cs typeface="Arial"/>
              <a:sym typeface="Arial"/>
            </a:endParaRPr>
          </a:p>
        </p:txBody>
      </p:sp>
    </p:spTree>
    <p:extLst>
      <p:ext uri="{BB962C8B-B14F-4D97-AF65-F5344CB8AC3E}">
        <p14:creationId xmlns:p14="http://schemas.microsoft.com/office/powerpoint/2010/main" val="259195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1"/>
        <p:cNvGrpSpPr/>
        <p:nvPr/>
      </p:nvGrpSpPr>
      <p:grpSpPr>
        <a:xfrm>
          <a:off x="0" y="0"/>
          <a:ext cx="0" cy="0"/>
          <a:chOff x="0" y="0"/>
          <a:chExt cx="0" cy="0"/>
        </a:xfrm>
      </p:grpSpPr>
      <p:sp>
        <p:nvSpPr>
          <p:cNvPr id="160" name="Google Shape;160;g33411ff847d_0_13"/>
          <p:cNvSpPr txBox="1"/>
          <p:nvPr/>
        </p:nvSpPr>
        <p:spPr>
          <a:xfrm>
            <a:off x="1331600" y="425530"/>
            <a:ext cx="9528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rgbClr val="161735"/>
                </a:solidFill>
                <a:latin typeface="Montserrat"/>
                <a:ea typeface="Montserrat"/>
                <a:cs typeface="Montserrat"/>
                <a:sym typeface="Montserrat"/>
              </a:rPr>
              <a:t>DIGITAL OBJECTIVE SPLIT</a:t>
            </a:r>
            <a:endParaRPr sz="1467" b="0" i="0" u="none" strike="noStrike" cap="none" dirty="0">
              <a:solidFill>
                <a:srgbClr val="161735"/>
              </a:solidFill>
              <a:latin typeface="Arial"/>
              <a:ea typeface="Arial"/>
              <a:cs typeface="Arial"/>
              <a:sym typeface="Arial"/>
            </a:endParaRPr>
          </a:p>
        </p:txBody>
      </p:sp>
      <p:grpSp>
        <p:nvGrpSpPr>
          <p:cNvPr id="12" name="Group 11">
            <a:extLst>
              <a:ext uri="{FF2B5EF4-FFF2-40B4-BE49-F238E27FC236}">
                <a16:creationId xmlns:a16="http://schemas.microsoft.com/office/drawing/2014/main" id="{071AF502-034A-EBD0-AE8F-E658C8ECC31D}"/>
              </a:ext>
            </a:extLst>
          </p:cNvPr>
          <p:cNvGrpSpPr/>
          <p:nvPr/>
        </p:nvGrpSpPr>
        <p:grpSpPr>
          <a:xfrm>
            <a:off x="949972" y="1580894"/>
            <a:ext cx="10113532" cy="3696211"/>
            <a:chOff x="949972" y="1623262"/>
            <a:chExt cx="10113532" cy="3346372"/>
          </a:xfrm>
        </p:grpSpPr>
        <p:sp>
          <p:nvSpPr>
            <p:cNvPr id="153" name="Google Shape;153;g33411ff847d_0_13"/>
            <p:cNvSpPr txBox="1"/>
            <p:nvPr/>
          </p:nvSpPr>
          <p:spPr>
            <a:xfrm>
              <a:off x="1356738" y="2989961"/>
              <a:ext cx="2210700" cy="1058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0"/>
                <a:buFont typeface="Arial"/>
                <a:buNone/>
              </a:pPr>
              <a:r>
                <a:rPr lang="en-US" sz="7000" b="1" i="0" u="none" strike="noStrike" cap="none" dirty="0">
                  <a:solidFill>
                    <a:schemeClr val="tx1"/>
                  </a:solidFill>
                  <a:latin typeface="Montserrat"/>
                  <a:ea typeface="Montserrat"/>
                  <a:cs typeface="Montserrat"/>
                  <a:sym typeface="Montserrat"/>
                </a:rPr>
                <a:t>X%</a:t>
              </a:r>
              <a:endParaRPr sz="7000" b="1" i="0" u="none" strike="noStrike" cap="none" dirty="0">
                <a:solidFill>
                  <a:schemeClr val="tx1"/>
                </a:solidFill>
                <a:latin typeface="Montserrat"/>
                <a:ea typeface="Montserrat"/>
                <a:cs typeface="Montserrat"/>
                <a:sym typeface="Montserrat"/>
              </a:endParaRPr>
            </a:p>
          </p:txBody>
        </p:sp>
        <p:sp>
          <p:nvSpPr>
            <p:cNvPr id="154" name="Google Shape;154;g33411ff847d_0_13"/>
            <p:cNvSpPr txBox="1"/>
            <p:nvPr/>
          </p:nvSpPr>
          <p:spPr>
            <a:xfrm>
              <a:off x="4858119" y="2989960"/>
              <a:ext cx="2266500" cy="1058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0"/>
                <a:buFont typeface="Arial"/>
                <a:buNone/>
              </a:pPr>
              <a:r>
                <a:rPr lang="en-US" sz="7000" b="1" i="0" u="none" strike="noStrike" cap="none" dirty="0">
                  <a:solidFill>
                    <a:schemeClr val="tx1"/>
                  </a:solidFill>
                  <a:latin typeface="Montserrat"/>
                  <a:ea typeface="Montserrat"/>
                  <a:cs typeface="Montserrat"/>
                  <a:sym typeface="Montserrat"/>
                </a:rPr>
                <a:t>X%</a:t>
              </a:r>
              <a:endParaRPr sz="7000" b="1" i="0" u="none" strike="noStrike" cap="none" dirty="0">
                <a:solidFill>
                  <a:schemeClr val="tx1"/>
                </a:solidFill>
                <a:latin typeface="Montserrat"/>
                <a:ea typeface="Montserrat"/>
                <a:cs typeface="Montserrat"/>
                <a:sym typeface="Montserrat"/>
              </a:endParaRPr>
            </a:p>
          </p:txBody>
        </p:sp>
        <p:sp>
          <p:nvSpPr>
            <p:cNvPr id="155" name="Google Shape;155;g33411ff847d_0_13"/>
            <p:cNvSpPr txBox="1"/>
            <p:nvPr/>
          </p:nvSpPr>
          <p:spPr>
            <a:xfrm>
              <a:off x="8457138" y="2995784"/>
              <a:ext cx="2199600" cy="10588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0"/>
                <a:buFont typeface="Arial"/>
                <a:buNone/>
              </a:pPr>
              <a:r>
                <a:rPr lang="en-US" sz="7000" b="1" i="0" u="none" strike="noStrike" cap="none" dirty="0">
                  <a:solidFill>
                    <a:schemeClr val="tx1"/>
                  </a:solidFill>
                  <a:latin typeface="Montserrat"/>
                  <a:ea typeface="Montserrat"/>
                  <a:cs typeface="Montserrat"/>
                  <a:sym typeface="Montserrat"/>
                </a:rPr>
                <a:t>X%</a:t>
              </a:r>
              <a:endParaRPr sz="7000" b="1" i="0" u="none" strike="noStrike" cap="none" dirty="0">
                <a:solidFill>
                  <a:schemeClr val="tx1"/>
                </a:solidFill>
                <a:latin typeface="Montserrat"/>
                <a:ea typeface="Montserrat"/>
                <a:cs typeface="Montserrat"/>
                <a:sym typeface="Montserrat"/>
              </a:endParaRPr>
            </a:p>
          </p:txBody>
        </p:sp>
        <p:sp>
          <p:nvSpPr>
            <p:cNvPr id="156" name="Google Shape;156;g33411ff847d_0_13"/>
            <p:cNvSpPr/>
            <p:nvPr/>
          </p:nvSpPr>
          <p:spPr>
            <a:xfrm>
              <a:off x="949972" y="1623262"/>
              <a:ext cx="3013133" cy="682800"/>
            </a:xfrm>
            <a:prstGeom prst="round2DiagRect">
              <a:avLst>
                <a:gd name="adj1" fmla="val 25915"/>
                <a:gd name="adj2" fmla="val 0"/>
              </a:avLst>
            </a:prstGeom>
            <a:solidFill>
              <a:srgbClr val="001B6D"/>
            </a:solidFill>
            <a:ln>
              <a:solidFill>
                <a:schemeClr val="bg1"/>
              </a:solid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Clr>
                  <a:srgbClr val="FFFFFF"/>
                </a:buClr>
                <a:buSzPts val="1600"/>
                <a:buFont typeface="Montserrat"/>
                <a:buNone/>
              </a:pPr>
              <a:r>
                <a:rPr lang="en-US" sz="1600" b="1" i="0" u="none" strike="noStrike" cap="none">
                  <a:solidFill>
                    <a:srgbClr val="FFFFFF"/>
                  </a:solidFill>
                  <a:latin typeface="Montserrat"/>
                  <a:ea typeface="Montserrat"/>
                  <a:cs typeface="Montserrat"/>
                  <a:sym typeface="Montserrat"/>
                </a:rPr>
                <a:t>REACH</a:t>
              </a:r>
              <a:endParaRPr sz="1600" b="1" i="0" u="none" strike="noStrike" cap="none">
                <a:solidFill>
                  <a:srgbClr val="FFFFFF"/>
                </a:solidFill>
                <a:latin typeface="Montserrat"/>
                <a:ea typeface="Montserrat"/>
                <a:cs typeface="Montserrat"/>
                <a:sym typeface="Montserrat"/>
              </a:endParaRPr>
            </a:p>
          </p:txBody>
        </p:sp>
        <p:sp>
          <p:nvSpPr>
            <p:cNvPr id="157" name="Google Shape;157;g33411ff847d_0_13"/>
            <p:cNvSpPr/>
            <p:nvPr/>
          </p:nvSpPr>
          <p:spPr>
            <a:xfrm>
              <a:off x="4484795" y="1623262"/>
              <a:ext cx="3013148" cy="682800"/>
            </a:xfrm>
            <a:prstGeom prst="round2DiagRect">
              <a:avLst>
                <a:gd name="adj1" fmla="val 25915"/>
                <a:gd name="adj2" fmla="val 0"/>
              </a:avLst>
            </a:prstGeom>
            <a:solidFill>
              <a:srgbClr val="001B6D"/>
            </a:solidFill>
            <a:ln>
              <a:solidFill>
                <a:schemeClr val="bg1"/>
              </a:solid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Clr>
                  <a:srgbClr val="FFFFFF"/>
                </a:buClr>
                <a:buSzPts val="1600"/>
                <a:buFont typeface="Montserrat"/>
                <a:buNone/>
              </a:pPr>
              <a:r>
                <a:rPr lang="en-US" sz="1600" b="1" i="0" u="none" strike="noStrike" cap="none">
                  <a:solidFill>
                    <a:srgbClr val="FFFFFF"/>
                  </a:solidFill>
                  <a:latin typeface="Montserrat"/>
                  <a:ea typeface="Montserrat"/>
                  <a:cs typeface="Montserrat"/>
                  <a:sym typeface="Montserrat"/>
                </a:rPr>
                <a:t>ENGAGEMENT</a:t>
              </a:r>
              <a:endParaRPr sz="1600" b="1" i="0" u="none" strike="noStrike" cap="none">
                <a:solidFill>
                  <a:srgbClr val="FFFFFF"/>
                </a:solidFill>
                <a:latin typeface="Montserrat"/>
                <a:ea typeface="Montserrat"/>
                <a:cs typeface="Montserrat"/>
                <a:sym typeface="Montserrat"/>
              </a:endParaRPr>
            </a:p>
          </p:txBody>
        </p:sp>
        <p:sp>
          <p:nvSpPr>
            <p:cNvPr id="158" name="Google Shape;158;g33411ff847d_0_13"/>
            <p:cNvSpPr/>
            <p:nvPr/>
          </p:nvSpPr>
          <p:spPr>
            <a:xfrm>
              <a:off x="8050371" y="1623262"/>
              <a:ext cx="3013133" cy="682800"/>
            </a:xfrm>
            <a:prstGeom prst="round2DiagRect">
              <a:avLst>
                <a:gd name="adj1" fmla="val 25915"/>
                <a:gd name="adj2" fmla="val 0"/>
              </a:avLst>
            </a:prstGeom>
            <a:solidFill>
              <a:srgbClr val="001B6D"/>
            </a:solidFill>
            <a:ln>
              <a:solidFill>
                <a:schemeClr val="bg1"/>
              </a:solidFill>
            </a:ln>
            <a:effectLst>
              <a:outerShdw blurRad="50800" dist="38100" dir="2700000" algn="tl" rotWithShape="0">
                <a:prstClr val="black">
                  <a:alpha val="40000"/>
                </a:prstClr>
              </a:outerShdw>
            </a:effectLst>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Clr>
                  <a:srgbClr val="FFFFFF"/>
                </a:buClr>
                <a:buSzPts val="1600"/>
                <a:buFont typeface="Montserrat"/>
                <a:buNone/>
              </a:pPr>
              <a:r>
                <a:rPr lang="en-US" sz="1600" b="1" i="0" u="none" strike="noStrike" cap="none" dirty="0">
                  <a:solidFill>
                    <a:srgbClr val="FFFFFF"/>
                  </a:solidFill>
                  <a:latin typeface="Montserrat"/>
                  <a:ea typeface="Montserrat"/>
                  <a:cs typeface="Montserrat"/>
                  <a:sym typeface="Montserrat"/>
                </a:rPr>
                <a:t>TRAFFIC</a:t>
              </a:r>
              <a:endParaRPr sz="1600" b="1" i="0" u="none" strike="noStrike" cap="none" dirty="0">
                <a:solidFill>
                  <a:srgbClr val="FFFFFF"/>
                </a:solidFill>
                <a:latin typeface="Montserrat"/>
                <a:ea typeface="Montserrat"/>
                <a:cs typeface="Montserrat"/>
                <a:sym typeface="Montserrat"/>
              </a:endParaRPr>
            </a:p>
          </p:txBody>
        </p:sp>
        <p:sp>
          <p:nvSpPr>
            <p:cNvPr id="162" name="Google Shape;162;g33411ff847d_0_13"/>
            <p:cNvSpPr txBox="1"/>
            <p:nvPr/>
          </p:nvSpPr>
          <p:spPr>
            <a:xfrm>
              <a:off x="1103238" y="4328236"/>
              <a:ext cx="2717700" cy="473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Montserrat"/>
                  <a:ea typeface="Montserrat"/>
                  <a:cs typeface="Montserrat"/>
                  <a:sym typeface="Montserrat"/>
                </a:rPr>
                <a:t>Posts created for driving awareness</a:t>
              </a:r>
              <a:endParaRPr sz="1400" b="0" i="0" u="none" strike="noStrike" cap="none" dirty="0">
                <a:solidFill>
                  <a:schemeClr val="tx1"/>
                </a:solidFill>
                <a:latin typeface="Montserrat"/>
                <a:ea typeface="Montserrat"/>
                <a:cs typeface="Montserrat"/>
                <a:sym typeface="Montserrat"/>
              </a:endParaRPr>
            </a:p>
          </p:txBody>
        </p:sp>
        <p:sp>
          <p:nvSpPr>
            <p:cNvPr id="163" name="Google Shape;163;g33411ff847d_0_13"/>
            <p:cNvSpPr txBox="1"/>
            <p:nvPr/>
          </p:nvSpPr>
          <p:spPr>
            <a:xfrm>
              <a:off x="4632519" y="4328236"/>
              <a:ext cx="2717700" cy="473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Montserrat"/>
                  <a:ea typeface="Montserrat"/>
                  <a:cs typeface="Montserrat"/>
                  <a:sym typeface="Montserrat"/>
                </a:rPr>
                <a:t>Posts created for driving audience engagement </a:t>
              </a:r>
              <a:endParaRPr sz="1400" b="0" i="0" u="none" strike="noStrike" cap="none" dirty="0">
                <a:solidFill>
                  <a:schemeClr val="tx1"/>
                </a:solidFill>
                <a:latin typeface="Montserrat"/>
                <a:ea typeface="Montserrat"/>
                <a:cs typeface="Montserrat"/>
                <a:sym typeface="Montserrat"/>
              </a:endParaRPr>
            </a:p>
          </p:txBody>
        </p:sp>
        <p:sp>
          <p:nvSpPr>
            <p:cNvPr id="164" name="Google Shape;164;g33411ff847d_0_13"/>
            <p:cNvSpPr txBox="1"/>
            <p:nvPr/>
          </p:nvSpPr>
          <p:spPr>
            <a:xfrm>
              <a:off x="8198088" y="4300920"/>
              <a:ext cx="2717700" cy="6687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dirty="0">
                  <a:solidFill>
                    <a:schemeClr val="tx1"/>
                  </a:solidFill>
                  <a:latin typeface="Montserrat"/>
                  <a:ea typeface="Montserrat"/>
                  <a:cs typeface="Montserrat"/>
                  <a:sym typeface="Montserrat"/>
                </a:rPr>
                <a:t>Posts created to drive audience to click through to a landing page</a:t>
              </a:r>
              <a:endParaRPr sz="1400" b="0" i="0" u="none" strike="noStrike" cap="none" dirty="0">
                <a:solidFill>
                  <a:schemeClr val="tx1"/>
                </a:solidFill>
                <a:latin typeface="Montserrat"/>
                <a:ea typeface="Montserrat"/>
                <a:cs typeface="Montserrat"/>
                <a:sym typeface="Montserra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2"/>
        <p:cNvGrpSpPr/>
        <p:nvPr/>
      </p:nvGrpSpPr>
      <p:grpSpPr>
        <a:xfrm>
          <a:off x="0" y="0"/>
          <a:ext cx="0" cy="0"/>
          <a:chOff x="0" y="0"/>
          <a:chExt cx="0" cy="0"/>
        </a:xfrm>
      </p:grpSpPr>
      <p:graphicFrame>
        <p:nvGraphicFramePr>
          <p:cNvPr id="183" name="Google Shape;183;g33411ff847d_0_510"/>
          <p:cNvGraphicFramePr/>
          <p:nvPr>
            <p:extLst>
              <p:ext uri="{D42A27DB-BD31-4B8C-83A1-F6EECF244321}">
                <p14:modId xmlns:p14="http://schemas.microsoft.com/office/powerpoint/2010/main" val="491272197"/>
              </p:ext>
            </p:extLst>
          </p:nvPr>
        </p:nvGraphicFramePr>
        <p:xfrm>
          <a:off x="590412" y="1013791"/>
          <a:ext cx="11011175" cy="5041400"/>
        </p:xfrm>
        <a:graphic>
          <a:graphicData uri="http://schemas.openxmlformats.org/drawingml/2006/table">
            <a:tbl>
              <a:tblPr>
                <a:noFill/>
                <a:tableStyleId>{9BB91EF9-9F00-4D3F-BC9D-D8FB5199BACB}</a:tableStyleId>
              </a:tblPr>
              <a:tblGrid>
                <a:gridCol w="1573025">
                  <a:extLst>
                    <a:ext uri="{9D8B030D-6E8A-4147-A177-3AD203B41FA5}">
                      <a16:colId xmlns:a16="http://schemas.microsoft.com/office/drawing/2014/main" val="20000"/>
                    </a:ext>
                  </a:extLst>
                </a:gridCol>
                <a:gridCol w="1573025">
                  <a:extLst>
                    <a:ext uri="{9D8B030D-6E8A-4147-A177-3AD203B41FA5}">
                      <a16:colId xmlns:a16="http://schemas.microsoft.com/office/drawing/2014/main" val="20001"/>
                    </a:ext>
                  </a:extLst>
                </a:gridCol>
                <a:gridCol w="1573025">
                  <a:extLst>
                    <a:ext uri="{9D8B030D-6E8A-4147-A177-3AD203B41FA5}">
                      <a16:colId xmlns:a16="http://schemas.microsoft.com/office/drawing/2014/main" val="20002"/>
                    </a:ext>
                  </a:extLst>
                </a:gridCol>
                <a:gridCol w="1573025">
                  <a:extLst>
                    <a:ext uri="{9D8B030D-6E8A-4147-A177-3AD203B41FA5}">
                      <a16:colId xmlns:a16="http://schemas.microsoft.com/office/drawing/2014/main" val="20003"/>
                    </a:ext>
                  </a:extLst>
                </a:gridCol>
                <a:gridCol w="1573025">
                  <a:extLst>
                    <a:ext uri="{9D8B030D-6E8A-4147-A177-3AD203B41FA5}">
                      <a16:colId xmlns:a16="http://schemas.microsoft.com/office/drawing/2014/main" val="20004"/>
                    </a:ext>
                  </a:extLst>
                </a:gridCol>
                <a:gridCol w="1573025">
                  <a:extLst>
                    <a:ext uri="{9D8B030D-6E8A-4147-A177-3AD203B41FA5}">
                      <a16:colId xmlns:a16="http://schemas.microsoft.com/office/drawing/2014/main" val="20005"/>
                    </a:ext>
                  </a:extLst>
                </a:gridCol>
                <a:gridCol w="1573025">
                  <a:extLst>
                    <a:ext uri="{9D8B030D-6E8A-4147-A177-3AD203B41FA5}">
                      <a16:colId xmlns:a16="http://schemas.microsoft.com/office/drawing/2014/main" val="20006"/>
                    </a:ext>
                  </a:extLst>
                </a:gridCol>
              </a:tblGrid>
              <a:tr h="357149">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MON</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TUE</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WED</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THU</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FRI</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SAT</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1" u="none" strike="noStrike" cap="none" dirty="0">
                          <a:solidFill>
                            <a:schemeClr val="lt1"/>
                          </a:solidFill>
                          <a:latin typeface="Montserrat"/>
                          <a:ea typeface="Montserrat"/>
                          <a:cs typeface="Montserrat"/>
                          <a:sym typeface="Montserrat"/>
                        </a:rPr>
                        <a:t>SUN</a:t>
                      </a: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161735"/>
                    </a:solidFill>
                  </a:tcPr>
                </a:tc>
                <a:extLst>
                  <a:ext uri="{0D108BD9-81ED-4DB2-BD59-A6C34878D82A}">
                    <a16:rowId xmlns:a16="http://schemas.microsoft.com/office/drawing/2014/main" val="10000"/>
                  </a:ext>
                </a:extLst>
              </a:tr>
              <a:tr h="357149">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latin typeface="Montserrat"/>
                          <a:ea typeface="Montserrat"/>
                          <a:cs typeface="Montserrat"/>
                          <a:sym typeface="Montserrat"/>
                        </a:rPr>
                        <a:t>1st Mar</a:t>
                      </a: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lgn="ctr">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2nd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lgn="ctr">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lgn="ctr">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03"/>
                  </a:ext>
                </a:extLst>
              </a:tr>
              <a:tr h="357149">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7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Clr>
                          <a:schemeClr val="dk1"/>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4"/>
                  </a:ext>
                </a:extLst>
              </a:tr>
              <a:tr h="357149">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3rd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4th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5th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latin typeface="Montserrat"/>
                          <a:ea typeface="Montserrat"/>
                          <a:cs typeface="Montserrat"/>
                          <a:sym typeface="Montserrat"/>
                        </a:rPr>
                        <a:t>6th</a:t>
                      </a:r>
                      <a:r>
                        <a:rPr lang="en-US" sz="1100" b="0" u="none" strike="noStrike" cap="none" dirty="0">
                          <a:solidFill>
                            <a:schemeClr val="dk1"/>
                          </a:solidFill>
                          <a:latin typeface="Montserrat"/>
                          <a:ea typeface="Montserrat"/>
                          <a:cs typeface="Montserrat"/>
                          <a:sym typeface="Montserrat"/>
                        </a:rPr>
                        <a:t>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7th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solidFill>
                            <a:schemeClr val="dk1"/>
                          </a:solidFill>
                          <a:latin typeface="Montserrat"/>
                          <a:ea typeface="Montserrat"/>
                          <a:cs typeface="Montserrat"/>
                          <a:sym typeface="Montserrat"/>
                        </a:rPr>
                        <a:t>8th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9th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05"/>
                  </a:ext>
                </a:extLst>
              </a:tr>
              <a:tr h="460546">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solidFill>
                            <a:schemeClr val="lt1"/>
                          </a:solidFill>
                          <a:latin typeface="Montserrat"/>
                          <a:ea typeface="Montserrat"/>
                          <a:cs typeface="Montserrat"/>
                          <a:sym typeface="Montserrat"/>
                        </a:rPr>
                        <a:t>E.g. REACH</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1B6D"/>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u="none" strike="noStrike" cap="none" dirty="0">
                          <a:solidFill>
                            <a:schemeClr val="lt1"/>
                          </a:solidFill>
                          <a:latin typeface="Montserrat"/>
                          <a:ea typeface="Montserrat"/>
                          <a:cs typeface="Montserrat"/>
                          <a:sym typeface="Montserrat"/>
                        </a:rPr>
                        <a:t>E.g. ENG</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1B6D"/>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06"/>
                  </a:ext>
                </a:extLst>
              </a:tr>
              <a:tr h="357149">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10th </a:t>
                      </a:r>
                      <a:r>
                        <a:rPr lang="en-US" sz="1100" b="0">
                          <a:solidFill>
                            <a:schemeClr val="dk1"/>
                          </a:solidFill>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11th </a:t>
                      </a:r>
                      <a:r>
                        <a:rPr lang="en-US" sz="1100" b="0">
                          <a:solidFill>
                            <a:schemeClr val="dk1"/>
                          </a:solidFill>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12th </a:t>
                      </a:r>
                      <a:r>
                        <a:rPr lang="en-US" sz="1100" b="0">
                          <a:solidFill>
                            <a:schemeClr val="dk1"/>
                          </a:solidFill>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13th </a:t>
                      </a:r>
                      <a:r>
                        <a:rPr lang="en-US" sz="1100" b="0">
                          <a:solidFill>
                            <a:schemeClr val="dk1"/>
                          </a:solidFill>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14th </a:t>
                      </a:r>
                      <a:r>
                        <a:rPr lang="en-US" sz="1100" b="0">
                          <a:solidFill>
                            <a:schemeClr val="dk1"/>
                          </a:solidFill>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15th Feb</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16th </a:t>
                      </a:r>
                      <a:r>
                        <a:rPr lang="en-US" sz="1100" b="0">
                          <a:solidFill>
                            <a:schemeClr val="dk1"/>
                          </a:solidFill>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07"/>
                  </a:ext>
                </a:extLst>
              </a:tr>
              <a:tr h="419268">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2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8"/>
                  </a:ext>
                </a:extLst>
              </a:tr>
              <a:tr h="357149">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17th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18th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dirty="0">
                          <a:solidFill>
                            <a:schemeClr val="dk1"/>
                          </a:solidFill>
                          <a:latin typeface="Montserrat"/>
                          <a:ea typeface="Montserrat"/>
                          <a:cs typeface="Montserrat"/>
                          <a:sym typeface="Montserrat"/>
                        </a:rPr>
                        <a:t>19th </a:t>
                      </a:r>
                      <a:r>
                        <a:rPr lang="en-US" sz="1100" b="0" u="none" strike="noStrike" cap="none" dirty="0">
                          <a:latin typeface="Montserrat"/>
                          <a:ea typeface="Montserrat"/>
                          <a:cs typeface="Montserrat"/>
                          <a:sym typeface="Montserrat"/>
                        </a:rPr>
                        <a:t>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20th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21st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22nd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chemeClr val="dk1"/>
                        </a:buClr>
                        <a:buSzPts val="1500"/>
                        <a:buFont typeface="Arial"/>
                        <a:buNone/>
                      </a:pPr>
                      <a:r>
                        <a:rPr lang="en-US" sz="1100" b="0" u="none" strike="noStrike" cap="none">
                          <a:solidFill>
                            <a:schemeClr val="dk1"/>
                          </a:solidFill>
                          <a:latin typeface="Montserrat"/>
                          <a:ea typeface="Montserrat"/>
                          <a:cs typeface="Montserrat"/>
                          <a:sym typeface="Montserrat"/>
                        </a:rPr>
                        <a:t>23rd </a:t>
                      </a:r>
                      <a:r>
                        <a:rPr lang="en-US" sz="1100" b="0" u="none" strike="noStrike" cap="none">
                          <a:latin typeface="Montserrat"/>
                          <a:ea typeface="Montserrat"/>
                          <a:cs typeface="Montserrat"/>
                          <a:sym typeface="Montserrat"/>
                        </a:rPr>
                        <a:t>Mar</a:t>
                      </a: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09"/>
                  </a:ext>
                </a:extLst>
              </a:tr>
              <a:tr h="357149">
                <a:tc>
                  <a:txBody>
                    <a:bodyPr/>
                    <a:lstStyle/>
                    <a:p>
                      <a:pPr marL="0" marR="0" lvl="0" indent="0" algn="ctr" rtl="0">
                        <a:lnSpc>
                          <a:spcPct val="100000"/>
                        </a:lnSpc>
                        <a:spcBef>
                          <a:spcPts val="0"/>
                        </a:spcBef>
                        <a:spcAft>
                          <a:spcPts val="0"/>
                        </a:spcAft>
                        <a:buNone/>
                      </a:pP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7E6E6"/>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bg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bg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r>
                        <a:rPr lang="en-US" sz="1100" b="0" dirty="0">
                          <a:solidFill>
                            <a:schemeClr val="lt1"/>
                          </a:solidFill>
                          <a:latin typeface="Montserrat"/>
                          <a:ea typeface="Montserrat"/>
                          <a:cs typeface="Montserrat"/>
                          <a:sym typeface="Montserrat"/>
                        </a:rPr>
                        <a:t>ENG</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1100" b="0" u="none" strike="noStrike" cap="none">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7E6E6"/>
                    </a:solidFill>
                  </a:tcPr>
                </a:tc>
                <a:extLst>
                  <a:ext uri="{0D108BD9-81ED-4DB2-BD59-A6C34878D82A}">
                    <a16:rowId xmlns:a16="http://schemas.microsoft.com/office/drawing/2014/main" val="10010"/>
                  </a:ext>
                </a:extLst>
              </a:tr>
              <a:tr h="357149">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latin typeface="Montserrat"/>
                          <a:ea typeface="Montserrat"/>
                          <a:cs typeface="Montserrat"/>
                          <a:sym typeface="Montserrat"/>
                        </a:rPr>
                        <a:t>24</a:t>
                      </a:r>
                      <a:r>
                        <a:rPr lang="en-US" sz="1100" b="0" u="none" strike="noStrike" cap="none" dirty="0">
                          <a:solidFill>
                            <a:schemeClr val="dk1"/>
                          </a:solidFill>
                          <a:latin typeface="Montserrat"/>
                          <a:ea typeface="Montserrat"/>
                          <a:cs typeface="Montserrat"/>
                          <a:sym typeface="Montserrat"/>
                        </a:rPr>
                        <a:t>th</a:t>
                      </a:r>
                      <a:r>
                        <a:rPr lang="en-US" sz="1100" b="0" u="none" strike="noStrike" cap="none" dirty="0">
                          <a:latin typeface="Montserrat"/>
                          <a:ea typeface="Montserrat"/>
                          <a:cs typeface="Montserrat"/>
                          <a:sym typeface="Montserrat"/>
                        </a:rPr>
                        <a:t> 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latin typeface="Montserrat"/>
                          <a:ea typeface="Montserrat"/>
                          <a:cs typeface="Montserrat"/>
                          <a:sym typeface="Montserrat"/>
                        </a:rPr>
                        <a:t>25</a:t>
                      </a:r>
                      <a:r>
                        <a:rPr lang="en-US" sz="1100" b="0" u="none" strike="noStrike" cap="none" dirty="0">
                          <a:solidFill>
                            <a:schemeClr val="dk1"/>
                          </a:solidFill>
                          <a:latin typeface="Montserrat"/>
                          <a:ea typeface="Montserrat"/>
                          <a:cs typeface="Montserrat"/>
                          <a:sym typeface="Montserrat"/>
                        </a:rPr>
                        <a:t>th</a:t>
                      </a:r>
                      <a:r>
                        <a:rPr lang="en-US" sz="1100" b="0" u="none" strike="noStrike" cap="none" dirty="0">
                          <a:latin typeface="Montserrat"/>
                          <a:ea typeface="Montserrat"/>
                          <a:cs typeface="Montserrat"/>
                          <a:sym typeface="Montserrat"/>
                        </a:rPr>
                        <a:t> Mar</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latin typeface="Montserrat"/>
                          <a:ea typeface="Montserrat"/>
                          <a:cs typeface="Montserrat"/>
                          <a:sym typeface="Montserrat"/>
                        </a:rPr>
                        <a:t>26</a:t>
                      </a:r>
                      <a:r>
                        <a:rPr lang="en-US" sz="1100" b="0" u="none" strike="noStrike" cap="none" dirty="0">
                          <a:solidFill>
                            <a:schemeClr val="dk1"/>
                          </a:solidFill>
                          <a:latin typeface="Montserrat"/>
                          <a:ea typeface="Montserrat"/>
                          <a:cs typeface="Montserrat"/>
                          <a:sym typeface="Montserrat"/>
                        </a:rPr>
                        <a:t>th</a:t>
                      </a:r>
                      <a:r>
                        <a:rPr lang="en-US" sz="1100" b="0" u="none" strike="noStrike" cap="none" dirty="0">
                          <a:latin typeface="Montserrat"/>
                          <a:ea typeface="Montserrat"/>
                          <a:cs typeface="Montserrat"/>
                          <a:sym typeface="Montserrat"/>
                        </a:rPr>
                        <a:t> 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latin typeface="Montserrat"/>
                          <a:ea typeface="Montserrat"/>
                          <a:cs typeface="Montserrat"/>
                          <a:sym typeface="Montserrat"/>
                        </a:rPr>
                        <a:t>27</a:t>
                      </a:r>
                      <a:r>
                        <a:rPr lang="en-US" sz="1100" b="0" u="none" strike="noStrike" cap="none" dirty="0">
                          <a:solidFill>
                            <a:schemeClr val="dk1"/>
                          </a:solidFill>
                          <a:latin typeface="Montserrat"/>
                          <a:ea typeface="Montserrat"/>
                          <a:cs typeface="Montserrat"/>
                          <a:sym typeface="Montserrat"/>
                        </a:rPr>
                        <a:t>th</a:t>
                      </a:r>
                      <a:r>
                        <a:rPr lang="en-US" sz="1100" b="0" u="none" strike="noStrike" cap="none" dirty="0">
                          <a:latin typeface="Montserrat"/>
                          <a:ea typeface="Montserrat"/>
                          <a:cs typeface="Montserrat"/>
                          <a:sym typeface="Montserrat"/>
                        </a:rPr>
                        <a:t> Mar</a:t>
                      </a:r>
                      <a:endParaRPr sz="1100" b="0" u="none" strike="noStrike" cap="none" dirty="0">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latin typeface="Montserrat"/>
                          <a:ea typeface="Montserrat"/>
                          <a:cs typeface="Montserrat"/>
                          <a:sym typeface="Montserrat"/>
                        </a:rPr>
                        <a:t>28</a:t>
                      </a:r>
                      <a:r>
                        <a:rPr lang="en-US" sz="1100" b="0" u="none" strike="noStrike" cap="none" dirty="0">
                          <a:solidFill>
                            <a:schemeClr val="dk1"/>
                          </a:solidFill>
                          <a:latin typeface="Montserrat"/>
                          <a:ea typeface="Montserrat"/>
                          <a:cs typeface="Montserrat"/>
                          <a:sym typeface="Montserrat"/>
                        </a:rPr>
                        <a:t>th</a:t>
                      </a:r>
                      <a:r>
                        <a:rPr lang="en-US" sz="1100" b="0" u="none" strike="noStrike" cap="none" dirty="0">
                          <a:latin typeface="Montserrat"/>
                          <a:ea typeface="Montserrat"/>
                          <a:cs typeface="Montserrat"/>
                          <a:sym typeface="Montserrat"/>
                        </a:rPr>
                        <a:t> Mar</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latin typeface="Montserrat"/>
                          <a:ea typeface="Montserrat"/>
                          <a:cs typeface="Montserrat"/>
                          <a:sym typeface="Montserrat"/>
                        </a:rPr>
                        <a:t>29</a:t>
                      </a:r>
                      <a:r>
                        <a:rPr lang="en-US" sz="1100" b="0" u="none" strike="noStrike" cap="none" dirty="0">
                          <a:solidFill>
                            <a:schemeClr val="dk1"/>
                          </a:solidFill>
                          <a:latin typeface="Montserrat"/>
                          <a:ea typeface="Montserrat"/>
                          <a:cs typeface="Montserrat"/>
                          <a:sym typeface="Montserrat"/>
                        </a:rPr>
                        <a:t>th</a:t>
                      </a:r>
                      <a:r>
                        <a:rPr lang="en-US" sz="1100" b="0" u="none" strike="noStrike" cap="none" dirty="0">
                          <a:latin typeface="Montserrat"/>
                          <a:ea typeface="Montserrat"/>
                          <a:cs typeface="Montserrat"/>
                          <a:sym typeface="Montserrat"/>
                        </a:rPr>
                        <a:t> Mar</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100" b="0" u="none" strike="noStrike" cap="none" dirty="0">
                          <a:latin typeface="Montserrat"/>
                          <a:ea typeface="Montserrat"/>
                          <a:cs typeface="Montserrat"/>
                          <a:sym typeface="Montserrat"/>
                        </a:rPr>
                        <a:t>30</a:t>
                      </a:r>
                      <a:r>
                        <a:rPr lang="en-US" sz="1100" b="0" u="none" strike="noStrike" cap="none" dirty="0">
                          <a:solidFill>
                            <a:schemeClr val="dk1"/>
                          </a:solidFill>
                          <a:latin typeface="Montserrat"/>
                          <a:ea typeface="Montserrat"/>
                          <a:cs typeface="Montserrat"/>
                          <a:sym typeface="Montserrat"/>
                        </a:rPr>
                        <a:t>th</a:t>
                      </a:r>
                      <a:r>
                        <a:rPr lang="en-US" sz="1100" b="0" u="none" strike="noStrike" cap="none" dirty="0">
                          <a:latin typeface="Montserrat"/>
                          <a:ea typeface="Montserrat"/>
                          <a:cs typeface="Montserrat"/>
                          <a:sym typeface="Montserrat"/>
                        </a:rPr>
                        <a:t> Mar</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11"/>
                  </a:ext>
                </a:extLst>
              </a:tr>
              <a:tr h="372680">
                <a:tc>
                  <a:txBody>
                    <a:bodyPr/>
                    <a:lstStyle/>
                    <a:p>
                      <a:pPr marL="0" marR="0" lvl="0" indent="0" algn="l" rtl="0">
                        <a:lnSpc>
                          <a:spcPct val="100000"/>
                        </a:lnSpc>
                        <a:spcBef>
                          <a:spcPts val="0"/>
                        </a:spcBef>
                        <a:spcAft>
                          <a:spcPts val="0"/>
                        </a:spcAft>
                        <a:buClr>
                          <a:srgbClr val="000000"/>
                        </a:buClr>
                        <a:buSzPts val="1500"/>
                        <a:buFont typeface="Arial"/>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Clr>
                          <a:schemeClr val="dk1"/>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100"/>
                        <a:buFont typeface="Arial"/>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12"/>
                  </a:ext>
                </a:extLst>
              </a:tr>
              <a:tr h="372680">
                <a:tc>
                  <a:txBody>
                    <a:bodyPr/>
                    <a:lstStyle/>
                    <a:p>
                      <a:pPr marL="0" lvl="0" indent="0" algn="ctr" rtl="0">
                        <a:spcBef>
                          <a:spcPts val="0"/>
                        </a:spcBef>
                        <a:spcAft>
                          <a:spcPts val="0"/>
                        </a:spcAft>
                        <a:buClr>
                          <a:schemeClr val="dk1"/>
                        </a:buClr>
                        <a:buSzPts val="1500"/>
                        <a:buFont typeface="Arial"/>
                        <a:buNone/>
                      </a:pPr>
                      <a:r>
                        <a:rPr lang="en-US" sz="1100" b="0" dirty="0">
                          <a:solidFill>
                            <a:schemeClr val="dk1"/>
                          </a:solidFill>
                          <a:latin typeface="Montserrat"/>
                          <a:ea typeface="Montserrat"/>
                          <a:cs typeface="Montserrat"/>
                          <a:sym typeface="Montserrat"/>
                        </a:rPr>
                        <a:t>31</a:t>
                      </a:r>
                      <a:r>
                        <a:rPr lang="en-US" sz="1100" b="0" u="none" strike="noStrike" cap="none" dirty="0">
                          <a:latin typeface="Montserrat"/>
                          <a:ea typeface="Montserrat"/>
                          <a:cs typeface="Montserrat"/>
                          <a:sym typeface="Montserrat"/>
                        </a:rPr>
                        <a:t>st</a:t>
                      </a:r>
                      <a:r>
                        <a:rPr lang="en-US" sz="1100" b="0" dirty="0">
                          <a:solidFill>
                            <a:schemeClr val="dk1"/>
                          </a:solidFill>
                          <a:latin typeface="Montserrat"/>
                          <a:ea typeface="Montserrat"/>
                          <a:cs typeface="Montserrat"/>
                          <a:sym typeface="Montserrat"/>
                        </a:rPr>
                        <a:t> Mar</a:t>
                      </a: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lvl="0" indent="0" algn="ctr" rtl="0">
                        <a:spcBef>
                          <a:spcPts val="0"/>
                        </a:spcBef>
                        <a:spcAft>
                          <a:spcPts val="0"/>
                        </a:spcAft>
                        <a:buNone/>
                      </a:pPr>
                      <a:endParaRPr sz="12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9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13"/>
                  </a:ext>
                </a:extLst>
              </a:tr>
              <a:tr h="559034">
                <a:tc>
                  <a:txBody>
                    <a:bodyPr/>
                    <a:lstStyle/>
                    <a:p>
                      <a:pPr marL="0" lvl="0" indent="0" algn="ctr" rtl="0">
                        <a:spcBef>
                          <a:spcPts val="0"/>
                        </a:spcBef>
                        <a:spcAft>
                          <a:spcPts val="0"/>
                        </a:spcAft>
                        <a:buClr>
                          <a:schemeClr val="dk1"/>
                        </a:buClr>
                        <a:buSzPts val="1100"/>
                        <a:buFont typeface="Arial"/>
                        <a:buNone/>
                      </a:pPr>
                      <a:r>
                        <a:rPr lang="en-US" sz="1200" b="0" dirty="0">
                          <a:solidFill>
                            <a:schemeClr val="lt1"/>
                          </a:solidFill>
                          <a:latin typeface="Montserrat"/>
                          <a:ea typeface="Montserrat"/>
                          <a:cs typeface="Montserrat"/>
                          <a:sym typeface="Montserrat"/>
                        </a:rPr>
                        <a:t>Key date: </a:t>
                      </a:r>
                    </a:p>
                    <a:p>
                      <a:pPr marL="0" lvl="0" indent="0" algn="ctr" rtl="0">
                        <a:spcBef>
                          <a:spcPts val="0"/>
                        </a:spcBef>
                        <a:spcAft>
                          <a:spcPts val="0"/>
                        </a:spcAft>
                        <a:buClr>
                          <a:schemeClr val="dk1"/>
                        </a:buClr>
                        <a:buSzPts val="1100"/>
                        <a:buFont typeface="Arial"/>
                        <a:buNone/>
                      </a:pPr>
                      <a:r>
                        <a:rPr lang="en-US" sz="1200" b="0" dirty="0">
                          <a:solidFill>
                            <a:schemeClr val="lt1"/>
                          </a:solidFill>
                          <a:latin typeface="Montserrat"/>
                          <a:ea typeface="Montserrat"/>
                          <a:cs typeface="Montserrat"/>
                          <a:sym typeface="Montserrat"/>
                        </a:rPr>
                        <a:t>EID-UL-FITR</a:t>
                      </a:r>
                      <a:endParaRPr sz="17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1B6D"/>
                    </a:solidFill>
                  </a:tcPr>
                </a:tc>
                <a:tc>
                  <a:txBody>
                    <a:bodyPr/>
                    <a:lstStyle/>
                    <a:p>
                      <a:pPr marL="0" lvl="0" indent="0" algn="ctr" rtl="0">
                        <a:spcBef>
                          <a:spcPts val="0"/>
                        </a:spcBef>
                        <a:spcAft>
                          <a:spcPts val="0"/>
                        </a:spcAft>
                        <a:buNone/>
                      </a:pPr>
                      <a:endParaRPr sz="12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pPr>
                      <a:endParaRPr sz="1100" b="0" u="none" strike="noStrike" cap="none">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9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tc>
                  <a:txBody>
                    <a:bodyPr/>
                    <a:lstStyle/>
                    <a:p>
                      <a:pPr marL="0" marR="0" lvl="0" indent="0" algn="ctr" rtl="0">
                        <a:lnSpc>
                          <a:spcPct val="100000"/>
                        </a:lnSpc>
                        <a:spcBef>
                          <a:spcPts val="0"/>
                        </a:spcBef>
                        <a:spcAft>
                          <a:spcPts val="0"/>
                        </a:spcAft>
                        <a:buNone/>
                      </a:pPr>
                      <a:endParaRPr sz="1100" b="0" u="none" strike="noStrike" cap="none" dirty="0">
                        <a:solidFill>
                          <a:schemeClr val="lt1"/>
                        </a:solidFill>
                        <a:latin typeface="Montserrat"/>
                        <a:ea typeface="Montserrat"/>
                        <a:cs typeface="Montserrat"/>
                        <a:sym typeface="Montserrat"/>
                      </a:endParaRPr>
                    </a:p>
                  </a:txBody>
                  <a:tcPr marL="91425" marR="91425" marT="91425" marB="91425"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EFEFEF"/>
                    </a:solidFill>
                  </a:tcPr>
                </a:tc>
                <a:extLst>
                  <a:ext uri="{0D108BD9-81ED-4DB2-BD59-A6C34878D82A}">
                    <a16:rowId xmlns:a16="http://schemas.microsoft.com/office/drawing/2014/main" val="10014"/>
                  </a:ext>
                </a:extLst>
              </a:tr>
            </a:tbl>
          </a:graphicData>
        </a:graphic>
      </p:graphicFrame>
      <p:sp>
        <p:nvSpPr>
          <p:cNvPr id="184" name="Google Shape;184;g33411ff847d_0_510"/>
          <p:cNvSpPr txBox="1"/>
          <p:nvPr/>
        </p:nvSpPr>
        <p:spPr>
          <a:xfrm>
            <a:off x="465831" y="252734"/>
            <a:ext cx="11135756" cy="46162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100"/>
              <a:buFont typeface="Arial"/>
              <a:buNone/>
            </a:pPr>
            <a:r>
              <a:rPr lang="en-US" sz="2400" b="1" i="0" u="none" strike="noStrike" cap="none" dirty="0">
                <a:solidFill>
                  <a:srgbClr val="161735"/>
                </a:solidFill>
                <a:latin typeface="Montserrat"/>
                <a:ea typeface="Montserrat"/>
                <a:cs typeface="Montserrat"/>
                <a:sym typeface="Montserrat"/>
              </a:rPr>
              <a:t>SAMPLE DIGITAL EXECUTION SCHEDULE: </a:t>
            </a:r>
            <a:r>
              <a:rPr lang="en-US" sz="2400" b="1" dirty="0">
                <a:solidFill>
                  <a:srgbClr val="161735"/>
                </a:solidFill>
                <a:latin typeface="Montserrat"/>
                <a:ea typeface="Montserrat"/>
                <a:cs typeface="Montserrat"/>
                <a:sym typeface="Montserrat"/>
              </a:rPr>
              <a:t>MAR 2025</a:t>
            </a:r>
            <a:endParaRPr lang="en-US" sz="2400" b="0" i="0" u="none" strike="noStrike" cap="none" dirty="0">
              <a:solidFill>
                <a:srgbClr val="161735"/>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6">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6">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6">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433</Words>
  <Application>Microsoft Office PowerPoint</Application>
  <PresentationFormat>Widescreen</PresentationFormat>
  <Paragraphs>99</Paragraphs>
  <Slides>15</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Eagle Horizon</vt:lpstr>
      <vt:lpstr>Calibri</vt:lpstr>
      <vt:lpstr>Montserrat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Misba Khan</cp:lastModifiedBy>
  <cp:revision>19</cp:revision>
  <dcterms:created xsi:type="dcterms:W3CDTF">2023-10-03T03:43:00Z</dcterms:created>
  <dcterms:modified xsi:type="dcterms:W3CDTF">2025-03-09T20:32:07Z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EB319897CF7644A48F374CE820C01255_12</vt:lpwstr>
  </property>
  <property fmtid="{D5CDD505-2E9C-101B-9397-08002B2CF9AE}" pid="3" name="KSOProductBuildVer">
    <vt:lpwstr>1033-12.2.0.13431</vt:lpwstr>
  </property>
</Properties>
</file>